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68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70.xml" ContentType="application/vnd.openxmlformats-officedocument.presentationml.notesSlide+xml"/>
  <Override PartName="/ppt/slides/slide71.xml" ContentType="application/vnd.openxmlformats-officedocument.presentationml.slide+xml"/>
  <Override PartName="/ppt/notesSlides/notesSlide71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73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74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75.xml" ContentType="application/vnd.openxmlformats-officedocument.presentationml.notesSlide+xml"/>
  <Override PartName="/ppt/slides/slide76.xml" ContentType="application/vnd.openxmlformats-officedocument.presentationml.slide+xml"/>
  <Override PartName="/ppt/notesSlides/notesSlide76.xml" ContentType="application/vnd.openxmlformats-officedocument.presentationml.notesSlide+xml"/>
  <Override PartName="/ppt/slides/slide77.xml" ContentType="application/vnd.openxmlformats-officedocument.presentationml.slide+xml"/>
  <Override PartName="/ppt/notesSlides/notesSlide77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9.xml" ContentType="application/vnd.openxmlformats-officedocument.presentationml.notesSlide+xml"/>
  <Override PartName="/ppt/slides/slide80.xml" ContentType="application/vnd.openxmlformats-officedocument.presentationml.slide+xml"/>
  <Override PartName="/ppt/notesSlides/notesSlide80.xml" ContentType="application/vnd.openxmlformats-officedocument.presentationml.notesSlide+xml"/>
  <Override PartName="/ppt/slides/slide81.xml" ContentType="application/vnd.openxmlformats-officedocument.presentationml.slide+xml"/>
  <Override PartName="/ppt/notesSlides/notesSlide81.xml" ContentType="application/vnd.openxmlformats-officedocument.presentationml.notesSlide+xml"/>
  <Override PartName="/ppt/slides/slide82.xml" ContentType="application/vnd.openxmlformats-officedocument.presentationml.slide+xml"/>
  <Override PartName="/ppt/notesSlides/notesSlide82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83.xml" ContentType="application/vnd.openxmlformats-officedocument.presentationml.notesSlide+xml"/>
  <Override PartName="/ppt/slides/slide84.xml" ContentType="application/vnd.openxmlformats-officedocument.presentationml.slide+xml"/>
  <Override PartName="/ppt/notesSlides/notesSlide84.xml" ContentType="application/vnd.openxmlformats-officedocument.presentationml.notesSlide+xml"/>
  <Override PartName="/ppt/slides/slide85.xml" ContentType="application/vnd.openxmlformats-officedocument.presentationml.slide+xml"/>
  <Override PartName="/ppt/notesSlides/notesSlide85.xml" ContentType="application/vnd.openxmlformats-officedocument.presentationml.notesSlide+xml"/>
  <Override PartName="/ppt/slides/slide86.xml" ContentType="application/vnd.openxmlformats-officedocument.presentationml.slide+xml"/>
  <Override PartName="/ppt/notesSlides/notesSlide86.xml" ContentType="application/vnd.openxmlformats-officedocument.presentationml.notesSlide+xml"/>
  <Override PartName="/ppt/slides/slide87.xml" ContentType="application/vnd.openxmlformats-officedocument.presentationml.slide+xml"/>
  <Override PartName="/ppt/notesSlides/notesSlide87.xml" ContentType="application/vnd.openxmlformats-officedocument.presentationml.notesSlide+xml"/>
  <Override PartName="/ppt/slides/slide88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90.xml" ContentType="application/vnd.openxmlformats-officedocument.presentationml.slide+xml"/>
  <Override PartName="/ppt/notesSlides/notesSlide90.xml" ContentType="application/vnd.openxmlformats-officedocument.presentationml.notesSlide+xml"/>
  <Override PartName="/ppt/slides/slide91.xml" ContentType="application/vnd.openxmlformats-officedocument.presentationml.slide+xml"/>
  <Override PartName="/ppt/notesSlides/notesSlide91.xml" ContentType="application/vnd.openxmlformats-officedocument.presentationml.notesSlide+xml"/>
  <Override PartName="/ppt/slides/slide92.xml" ContentType="application/vnd.openxmlformats-officedocument.presentationml.slide+xml"/>
  <Override PartName="/ppt/notesSlides/notesSlide92.xml" ContentType="application/vnd.openxmlformats-officedocument.presentationml.notesSlide+xml"/>
  <Override PartName="/ppt/slides/slide93.xml" ContentType="application/vnd.openxmlformats-officedocument.presentationml.slide+xml"/>
  <Override PartName="/ppt/notesSlides/notesSlide93.xml" ContentType="application/vnd.openxmlformats-officedocument.presentationml.notesSlide+xml"/>
  <Override PartName="/ppt/slides/slide94.xml" ContentType="application/vnd.openxmlformats-officedocument.presentationml.slide+xml"/>
  <Override PartName="/ppt/notesSlides/notesSlide94.xml" ContentType="application/vnd.openxmlformats-officedocument.presentationml.notesSlide+xml"/>
  <Override PartName="/ppt/slides/slide95.xml" ContentType="application/vnd.openxmlformats-officedocument.presentationml.slide+xml"/>
  <Override PartName="/ppt/notesSlides/notesSlide95.xml" ContentType="application/vnd.openxmlformats-officedocument.presentationml.notesSlide+xml"/>
  <Override PartName="/ppt/slides/slide96.xml" ContentType="application/vnd.openxmlformats-officedocument.presentationml.slide+xml"/>
  <Override PartName="/ppt/notesSlides/notesSlide96.xml" ContentType="application/vnd.openxmlformats-officedocument.presentationml.notesSlide+xml"/>
  <Override PartName="/ppt/slides/slide97.xml" ContentType="application/vnd.openxmlformats-officedocument.presentationml.slide+xml"/>
  <Override PartName="/ppt/notesSlides/notesSlide97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98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99.xml" ContentType="application/vnd.openxmlformats-officedocument.presentationml.notesSlide+xml"/>
  <Override PartName="/ppt/slides/slide100.xml" ContentType="application/vnd.openxmlformats-officedocument.presentationml.slide+xml"/>
  <Override PartName="/ppt/notesSlides/notesSlide100.xml" ContentType="application/vnd.openxmlformats-officedocument.presentationml.notesSlide+xml"/>
  <Override PartName="/ppt/slides/slide101.xml" ContentType="application/vnd.openxmlformats-officedocument.presentationml.slide+xml"/>
  <Override PartName="/ppt/notesSlides/notesSlide101.xml" ContentType="application/vnd.openxmlformats-officedocument.presentationml.notesSlide+xml"/>
  <Override PartName="/ppt/slides/slide102.xml" ContentType="application/vnd.openxmlformats-officedocument.presentationml.slide+xml"/>
  <Override PartName="/ppt/notesSlides/notesSlide102.xml" ContentType="application/vnd.openxmlformats-officedocument.presentationml.notesSlide+xml"/>
  <Override PartName="/ppt/slides/slide103.xml" ContentType="application/vnd.openxmlformats-officedocument.presentationml.slide+xml"/>
  <Override PartName="/ppt/notesSlides/notesSlide103.xml" ContentType="application/vnd.openxmlformats-officedocument.presentationml.notesSlide+xml"/>
  <Override PartName="/ppt/slides/slide104.xml" ContentType="application/vnd.openxmlformats-officedocument.presentationml.slide+xml"/>
  <Override PartName="/ppt/notesSlides/notesSlide104.xml" ContentType="application/vnd.openxmlformats-officedocument.presentationml.notesSlide+xml"/>
  <Override PartName="/ppt/slides/slide105.xml" ContentType="application/vnd.openxmlformats-officedocument.presentationml.slide+xml"/>
  <Override PartName="/ppt/notesSlides/notesSlide105.xml" ContentType="application/vnd.openxmlformats-officedocument.presentationml.notesSlide+xml"/>
  <Override PartName="/ppt/slides/slide106.xml" ContentType="application/vnd.openxmlformats-officedocument.presentationml.slide+xml"/>
  <Override PartName="/ppt/notesSlides/notesSlide106.xml" ContentType="application/vnd.openxmlformats-officedocument.presentationml.notesSlide+xml"/>
  <Override PartName="/ppt/slides/slide107.xml" ContentType="application/vnd.openxmlformats-officedocument.presentationml.slide+xml"/>
  <Override PartName="/ppt/notesSlides/notesSlide107.xml" ContentType="application/vnd.openxmlformats-officedocument.presentationml.notesSlide+xml"/>
  <Override PartName="/ppt/slides/slide108.xml" ContentType="application/vnd.openxmlformats-officedocument.presentationml.slide+xml"/>
  <Override PartName="/ppt/notesSlides/notesSlide108.xml" ContentType="application/vnd.openxmlformats-officedocument.presentationml.notesSlide+xml"/>
  <Override PartName="/ppt/slides/slide109.xml" ContentType="application/vnd.openxmlformats-officedocument.presentationml.slide+xml"/>
  <Override PartName="/ppt/notesSlides/notesSlide109.xml" ContentType="application/vnd.openxmlformats-officedocument.presentationml.notesSlide+xml"/>
  <Override PartName="/ppt/slides/slide110.xml" ContentType="application/vnd.openxmlformats-officedocument.presentationml.slide+xml"/>
  <Override PartName="/ppt/notesSlides/notesSlide110.xml" ContentType="application/vnd.openxmlformats-officedocument.presentationml.notesSlide+xml"/>
  <Override PartName="/ppt/slides/slide111.xml" ContentType="application/vnd.openxmlformats-officedocument.presentationml.slide+xml"/>
  <Override PartName="/ppt/notesSlides/notesSlide111.xml" ContentType="application/vnd.openxmlformats-officedocument.presentationml.notesSlide+xml"/>
  <Override PartName="/ppt/slides/slide112.xml" ContentType="application/vnd.openxmlformats-officedocument.presentationml.slide+xml"/>
  <Override PartName="/ppt/notesSlides/notesSlide112.xml" ContentType="application/vnd.openxmlformats-officedocument.presentationml.notesSlide+xml"/>
  <Override PartName="/ppt/slides/slide113.xml" ContentType="application/vnd.openxmlformats-officedocument.presentationml.slide+xml"/>
  <Override PartName="/ppt/notesSlides/notesSlide113.xml" ContentType="application/vnd.openxmlformats-officedocument.presentationml.notesSlide+xml"/>
  <Override PartName="/ppt/slides/slide114.xml" ContentType="application/vnd.openxmlformats-officedocument.presentationml.slide+xml"/>
  <Override PartName="/ppt/notesSlides/notesSlide114.xml" ContentType="application/vnd.openxmlformats-officedocument.presentationml.notesSlide+xml"/>
  <Override PartName="/ppt/slides/slide115.xml" ContentType="application/vnd.openxmlformats-officedocument.presentationml.slide+xml"/>
  <Override PartName="/ppt/notesSlides/notesSlide115.xml" ContentType="application/vnd.openxmlformats-officedocument.presentationml.notesSlide+xml"/>
  <Override PartName="/ppt/slides/slide116.xml" ContentType="application/vnd.openxmlformats-officedocument.presentationml.slide+xml"/>
  <Override PartName="/ppt/notesSlides/notesSlide116.xml" ContentType="application/vnd.openxmlformats-officedocument.presentationml.notesSlide+xml"/>
  <Override PartName="/ppt/slides/slide117.xml" ContentType="application/vnd.openxmlformats-officedocument.presentationml.slide+xml"/>
  <Override PartName="/ppt/notesSlides/notesSlide117.xml" ContentType="application/vnd.openxmlformats-officedocument.presentationml.notesSlide+xml"/>
  <Override PartName="/ppt/slides/slide118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119.xml" ContentType="application/vnd.openxmlformats-officedocument.presentationml.slide+xml"/>
  <Override PartName="/ppt/notesSlides/notesSlide119.xml" ContentType="application/vnd.openxmlformats-officedocument.presentationml.notesSlide+xml"/>
  <Override PartName="/ppt/slides/slide120.xml" ContentType="application/vnd.openxmlformats-officedocument.presentationml.slide+xml"/>
  <Override PartName="/ppt/notesSlides/notesSlide120.xml" ContentType="application/vnd.openxmlformats-officedocument.presentationml.notesSlide+xml"/>
  <Override PartName="/ppt/slides/slide121.xml" ContentType="application/vnd.openxmlformats-officedocument.presentationml.slide+xml"/>
  <Override PartName="/ppt/notesSlides/notesSlide121.xml" ContentType="application/vnd.openxmlformats-officedocument.presentationml.notesSlide+xml"/>
  <Override PartName="/ppt/slides/slide122.xml" ContentType="application/vnd.openxmlformats-officedocument.presentationml.slide+xml"/>
  <Override PartName="/ppt/notesSlides/notesSlide122.xml" ContentType="application/vnd.openxmlformats-officedocument.presentationml.notesSlide+xml"/>
  <Override PartName="/ppt/slides/slide123.xml" ContentType="application/vnd.openxmlformats-officedocument.presentationml.slide+xml"/>
  <Override PartName="/ppt/notesSlides/notesSlide123.xml" ContentType="application/vnd.openxmlformats-officedocument.presentationml.notesSlide+xml"/>
  <Override PartName="/ppt/slides/slide124.xml" ContentType="application/vnd.openxmlformats-officedocument.presentationml.slide+xml"/>
  <Override PartName="/ppt/notesSlides/notesSlide124.xml" ContentType="application/vnd.openxmlformats-officedocument.presentationml.notesSlide+xml"/>
  <Override PartName="/ppt/slides/slide125.xml" ContentType="application/vnd.openxmlformats-officedocument.presentationml.slide+xml"/>
  <Override PartName="/ppt/notesSlides/notesSlide125.xml" ContentType="application/vnd.openxmlformats-officedocument.presentationml.notesSlide+xml"/>
  <Override PartName="/ppt/slides/slide126.xml" ContentType="application/vnd.openxmlformats-officedocument.presentationml.slide+xml"/>
  <Override PartName="/ppt/notesSlides/notesSlide126.xml" ContentType="application/vnd.openxmlformats-officedocument.presentationml.notesSlide+xml"/>
  <Override PartName="/ppt/slides/slide127.xml" ContentType="application/vnd.openxmlformats-officedocument.presentationml.slide+xml"/>
  <Override PartName="/ppt/notesSlides/notesSlide127.xml" ContentType="application/vnd.openxmlformats-officedocument.presentationml.notesSlide+xml"/>
  <Override PartName="/ppt/slides/slide128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9.xml" ContentType="application/vnd.openxmlformats-officedocument.presentationml.notesSlide+xml"/>
  <Override PartName="/ppt/slides/slide130.xml" ContentType="application/vnd.openxmlformats-officedocument.presentationml.slide+xml"/>
  <Override PartName="/ppt/notesSlides/notesSlide130.xml" ContentType="application/vnd.openxmlformats-officedocument.presentationml.notesSlide+xml"/>
  <Override PartName="/ppt/slides/slide131.xml" ContentType="application/vnd.openxmlformats-officedocument.presentationml.slide+xml"/>
  <Override PartName="/ppt/notesSlides/notesSlide131.xml" ContentType="application/vnd.openxmlformats-officedocument.presentationml.notesSlide+xml"/>
  <Override PartName="/ppt/slides/slide132.xml" ContentType="application/vnd.openxmlformats-officedocument.presentationml.slide+xml"/>
  <Override PartName="/ppt/notesSlides/notesSlide132.xml" ContentType="application/vnd.openxmlformats-officedocument.presentationml.notesSlide+xml"/>
  <Override PartName="/ppt/slides/slide133.xml" ContentType="application/vnd.openxmlformats-officedocument.presentationml.slide+xml"/>
  <Override PartName="/ppt/notesSlides/notesSlide133.xml" ContentType="application/vnd.openxmlformats-officedocument.presentationml.notesSlide+xml"/>
  <Override PartName="/ppt/slides/slide134.xml" ContentType="application/vnd.openxmlformats-officedocument.presentationml.slide+xml"/>
  <Override PartName="/ppt/notesSlides/notesSlide134.xml" ContentType="application/vnd.openxmlformats-officedocument.presentationml.notesSlide+xml"/>
  <Override PartName="/ppt/slides/slide135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136.xml" ContentType="application/vnd.openxmlformats-officedocument.presentationml.slide+xml"/>
  <Override PartName="/ppt/notesSlides/notesSlide136.xml" ContentType="application/vnd.openxmlformats-officedocument.presentationml.notesSlide+xml"/>
  <Override PartName="/ppt/slides/slide137.xml" ContentType="application/vnd.openxmlformats-officedocument.presentationml.slide+xml"/>
  <Override PartName="/ppt/notesSlides/notesSlide137.xml" ContentType="application/vnd.openxmlformats-officedocument.presentationml.notesSlide+xml"/>
  <Override PartName="/ppt/slides/slide138.xml" ContentType="application/vnd.openxmlformats-officedocument.presentationml.slide+xml"/>
  <Override PartName="/ppt/notesSlides/notesSlide138.xml" ContentType="application/vnd.openxmlformats-officedocument.presentationml.notesSlide+xml"/>
  <Override PartName="/ppt/slides/slide139.xml" ContentType="application/vnd.openxmlformats-officedocument.presentationml.slide+xml"/>
  <Override PartName="/ppt/notesSlides/notesSlide139.xml" ContentType="application/vnd.openxmlformats-officedocument.presentationml.notesSlide+xml"/>
  <Override PartName="/ppt/slides/slide140.xml" ContentType="application/vnd.openxmlformats-officedocument.presentationml.slide+xml"/>
  <Override PartName="/ppt/notesSlides/notesSlide140.xml" ContentType="application/vnd.openxmlformats-officedocument.presentationml.notesSlide+xml"/>
  <Override PartName="/ppt/slides/slide141.xml" ContentType="application/vnd.openxmlformats-officedocument.presentationml.slide+xml"/>
  <Override PartName="/ppt/notesSlides/notesSlide141.xml" ContentType="application/vnd.openxmlformats-officedocument.presentationml.notesSlide+xml"/>
  <Override PartName="/ppt/slides/slide142.xml" ContentType="application/vnd.openxmlformats-officedocument.presentationml.slide+xml"/>
  <Override PartName="/ppt/notesSlides/notesSlide142.xml" ContentType="application/vnd.openxmlformats-officedocument.presentationml.notesSlide+xml"/>
  <Override PartName="/ppt/slides/slide143.xml" ContentType="application/vnd.openxmlformats-officedocument.presentationml.slide+xml"/>
  <Override PartName="/ppt/notesSlides/notesSlide143.xml" ContentType="application/vnd.openxmlformats-officedocument.presentationml.notesSlide+xml"/>
  <Override PartName="/ppt/slides/slide144.xml" ContentType="application/vnd.openxmlformats-officedocument.presentationml.slide+xml"/>
  <Override PartName="/ppt/notesSlides/notesSlide144.xml" ContentType="application/vnd.openxmlformats-officedocument.presentationml.notesSlide+xml"/>
  <Override PartName="/ppt/slides/slide145.xml" ContentType="application/vnd.openxmlformats-officedocument.presentationml.slide+xml"/>
  <Override PartName="/ppt/notesSlides/notesSlide145.xml" ContentType="application/vnd.openxmlformats-officedocument.presentationml.notesSlide+xml"/>
  <Override PartName="/ppt/slides/slide146.xml" ContentType="application/vnd.openxmlformats-officedocument.presentationml.slide+xml"/>
  <Override PartName="/ppt/notesSlides/notesSlide146.xml" ContentType="application/vnd.openxmlformats-officedocument.presentationml.notesSlide+xml"/>
  <Override PartName="/ppt/slides/slide147.xml" ContentType="application/vnd.openxmlformats-officedocument.presentationml.slide+xml"/>
  <Override PartName="/ppt/notesSlides/notesSlide147.xml" ContentType="application/vnd.openxmlformats-officedocument.presentationml.notesSlide+xml"/>
  <Override PartName="/ppt/slides/slide148.xml" ContentType="application/vnd.openxmlformats-officedocument.presentationml.slide+xml"/>
  <Override PartName="/ppt/notesSlides/notesSlide148.xml" ContentType="application/vnd.openxmlformats-officedocument.presentationml.notesSlide+xml"/>
  <Override PartName="/ppt/slides/slide149.xml" ContentType="application/vnd.openxmlformats-officedocument.presentationml.slide+xml"/>
  <Override PartName="/ppt/notesSlides/notesSlide149.xml" ContentType="application/vnd.openxmlformats-officedocument.presentationml.notesSlide+xml"/>
  <Override PartName="/ppt/slides/slide150.xml" ContentType="application/vnd.openxmlformats-officedocument.presentationml.slide+xml"/>
  <Override PartName="/ppt/notesSlides/notesSlide150.xml" ContentType="application/vnd.openxmlformats-officedocument.presentationml.notesSlide+xml"/>
  <Override PartName="/ppt/slides/slide151.xml" ContentType="application/vnd.openxmlformats-officedocument.presentationml.slide+xml"/>
  <Override PartName="/ppt/notesSlides/notesSlide151.xml" ContentType="application/vnd.openxmlformats-officedocument.presentationml.notesSlide+xml"/>
  <Override PartName="/ppt/slides/slide152.xml" ContentType="application/vnd.openxmlformats-officedocument.presentationml.slide+xml"/>
  <Override PartName="/ppt/notesSlides/notesSlide152.xml" ContentType="application/vnd.openxmlformats-officedocument.presentationml.notesSlide+xml"/>
  <Override PartName="/ppt/slides/slide153.xml" ContentType="application/vnd.openxmlformats-officedocument.presentationml.slide+xml"/>
  <Override PartName="/ppt/notesSlides/notesSlide153.xml" ContentType="application/vnd.openxmlformats-officedocument.presentationml.notesSlide+xml"/>
  <Override PartName="/ppt/slides/slide154.xml" ContentType="application/vnd.openxmlformats-officedocument.presentationml.slide+xml"/>
  <Override PartName="/ppt/notesSlides/notesSlide154.xml" ContentType="application/vnd.openxmlformats-officedocument.presentationml.notesSlide+xml"/>
  <Override PartName="/ppt/slides/slide155.xml" ContentType="application/vnd.openxmlformats-officedocument.presentationml.slide+xml"/>
  <Override PartName="/ppt/notesSlides/notesSlide155.xml" ContentType="application/vnd.openxmlformats-officedocument.presentationml.notesSlide+xml"/>
  <Override PartName="/ppt/slides/slide156.xml" ContentType="application/vnd.openxmlformats-officedocument.presentationml.slide+xml"/>
  <Override PartName="/ppt/notesSlides/notesSlide156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157.xml" ContentType="application/vnd.openxmlformats-officedocument.presentationml.notesSlide+xml"/>
  <Override PartName="/ppt/slides/slide158.xml" ContentType="application/vnd.openxmlformats-officedocument.presentationml.slide+xml"/>
  <Override PartName="/ppt/notesSlides/notesSlide158.xml" ContentType="application/vnd.openxmlformats-officedocument.presentationml.notesSlide+xml"/>
  <Override PartName="/ppt/slides/slide159.xml" ContentType="application/vnd.openxmlformats-officedocument.presentationml.slide+xml"/>
  <Override PartName="/ppt/notesSlides/notesSlide159.xml" ContentType="application/vnd.openxmlformats-officedocument.presentationml.notesSlide+xml"/>
  <Override PartName="/ppt/slides/slide160.xml" ContentType="application/vnd.openxmlformats-officedocument.presentationml.slide+xml"/>
  <Override PartName="/ppt/notesSlides/notesSlide160.xml" ContentType="application/vnd.openxmlformats-officedocument.presentationml.notesSlide+xml"/>
  <Override PartName="/ppt/slides/slide161.xml" ContentType="application/vnd.openxmlformats-officedocument.presentationml.slide+xml"/>
  <Override PartName="/ppt/notesSlides/notesSlide161.xml" ContentType="application/vnd.openxmlformats-officedocument.presentationml.notesSlide+xml"/>
  <Override PartName="/ppt/slides/slide162.xml" ContentType="application/vnd.openxmlformats-officedocument.presentationml.slide+xml"/>
  <Override PartName="/ppt/notesSlides/notesSlide162.xml" ContentType="application/vnd.openxmlformats-officedocument.presentationml.notesSlide+xml"/>
  <Override PartName="/ppt/slides/slide163.xml" ContentType="application/vnd.openxmlformats-officedocument.presentationml.slide+xml"/>
  <Override PartName="/ppt/notesSlides/notesSlide163.xml" ContentType="application/vnd.openxmlformats-officedocument.presentationml.notesSlide+xml"/>
  <Override PartName="/ppt/slides/slide164.xml" ContentType="application/vnd.openxmlformats-officedocument.presentationml.slide+xml"/>
  <Override PartName="/ppt/notesSlides/notesSlide164.xml" ContentType="application/vnd.openxmlformats-officedocument.presentationml.notesSlide+xml"/>
  <Override PartName="/ppt/slides/slide165.xml" ContentType="application/vnd.openxmlformats-officedocument.presentationml.slide+xml"/>
  <Override PartName="/ppt/notesSlides/notesSlide165.xml" ContentType="application/vnd.openxmlformats-officedocument.presentationml.notesSlide+xml"/>
  <Override PartName="/ppt/slides/slide166.xml" ContentType="application/vnd.openxmlformats-officedocument.presentationml.slide+xml"/>
  <Override PartName="/ppt/notesSlides/notesSlide166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167.xml" ContentType="application/vnd.openxmlformats-officedocument.presentationml.notesSlide+xml"/>
  <Override PartName="/ppt/slides/slide168.xml" ContentType="application/vnd.openxmlformats-officedocument.presentationml.slide+xml"/>
  <Override PartName="/ppt/notesSlides/notesSlide168.xml" ContentType="application/vnd.openxmlformats-officedocument.presentationml.notesSlide+xml"/>
  <Override PartName="/ppt/slides/slide169.xml" ContentType="application/vnd.openxmlformats-officedocument.presentationml.slide+xml"/>
  <Override PartName="/ppt/notesSlides/notesSlide169.xml" ContentType="application/vnd.openxmlformats-officedocument.presentationml.notesSlide+xml"/>
  <Override PartName="/ppt/slides/slide170.xml" ContentType="application/vnd.openxmlformats-officedocument.presentationml.slide+xml"/>
  <Override PartName="/ppt/notesSlides/notesSlide170.xml" ContentType="application/vnd.openxmlformats-officedocument.presentationml.notesSlide+xml"/>
  <Override PartName="/ppt/slides/slide171.xml" ContentType="application/vnd.openxmlformats-officedocument.presentationml.slide+xml"/>
  <Override PartName="/ppt/notesSlides/notesSlide171.xml" ContentType="application/vnd.openxmlformats-officedocument.presentationml.notesSlide+xml"/>
  <Override PartName="/ppt/slides/slide172.xml" ContentType="application/vnd.openxmlformats-officedocument.presentationml.slide+xml"/>
  <Override PartName="/ppt/notesSlides/notesSlide172.xml" ContentType="application/vnd.openxmlformats-officedocument.presentationml.notesSlide+xml"/>
  <Override PartName="/ppt/slides/slide173.xml" ContentType="application/vnd.openxmlformats-officedocument.presentationml.slide+xml"/>
  <Override PartName="/ppt/notesSlides/notesSlide173.xml" ContentType="application/vnd.openxmlformats-officedocument.presentationml.notesSlide+xml"/>
  <Override PartName="/ppt/slides/slide174.xml" ContentType="application/vnd.openxmlformats-officedocument.presentationml.slide+xml"/>
  <Override PartName="/ppt/notesSlides/notesSlide174.xml" ContentType="application/vnd.openxmlformats-officedocument.presentationml.notesSlide+xml"/>
  <Override PartName="/ppt/slides/slide175.xml" ContentType="application/vnd.openxmlformats-officedocument.presentationml.slide+xml"/>
  <Override PartName="/ppt/notesSlides/notesSlide175.xml" ContentType="application/vnd.openxmlformats-officedocument.presentationml.notesSlide+xml"/>
  <Override PartName="/ppt/slides/slide176.xml" ContentType="application/vnd.openxmlformats-officedocument.presentationml.slide+xml"/>
  <Override PartName="/ppt/notesSlides/notesSlide176.xml" ContentType="application/vnd.openxmlformats-officedocument.presentationml.notesSlide+xml"/>
  <Override PartName="/ppt/slides/slide177.xml" ContentType="application/vnd.openxmlformats-officedocument.presentationml.slide+xml"/>
  <Override PartName="/ppt/notesSlides/notesSlide177.xml" ContentType="application/vnd.openxmlformats-officedocument.presentationml.notesSlide+xml"/>
  <Override PartName="/ppt/slides/slide178.xml" ContentType="application/vnd.openxmlformats-officedocument.presentationml.slide+xml"/>
  <Override PartName="/ppt/notesSlides/notesSlide178.xml" ContentType="application/vnd.openxmlformats-officedocument.presentationml.notesSlide+xml"/>
  <Override PartName="/ppt/slides/slide179.xml" ContentType="application/vnd.openxmlformats-officedocument.presentationml.slide+xml"/>
  <Override PartName="/ppt/notesSlides/notesSlide179.xml" ContentType="application/vnd.openxmlformats-officedocument.presentationml.notesSlide+xml"/>
  <Override PartName="/ppt/slides/slide180.xml" ContentType="application/vnd.openxmlformats-officedocument.presentationml.slide+xml"/>
  <Override PartName="/ppt/notesSlides/notesSlide180.xml" ContentType="application/vnd.openxmlformats-officedocument.presentationml.notesSlide+xml"/>
  <Override PartName="/ppt/slides/slide181.xml" ContentType="application/vnd.openxmlformats-officedocument.presentationml.slide+xml"/>
  <Override PartName="/ppt/notesSlides/notesSlide181.xml" ContentType="application/vnd.openxmlformats-officedocument.presentationml.notesSlide+xml"/>
  <Override PartName="/ppt/slides/slide182.xml" ContentType="application/vnd.openxmlformats-officedocument.presentationml.slide+xml"/>
  <Override PartName="/ppt/notesSlides/notesSlide182.xml" ContentType="application/vnd.openxmlformats-officedocument.presentationml.notesSlide+xml"/>
  <Override PartName="/ppt/slides/slide183.xml" ContentType="application/vnd.openxmlformats-officedocument.presentationml.slide+xml"/>
  <Override PartName="/ppt/notesSlides/notesSlide183.xml" ContentType="application/vnd.openxmlformats-officedocument.presentationml.notesSlide+xml"/>
  <Override PartName="/ppt/slides/slide184.xml" ContentType="application/vnd.openxmlformats-officedocument.presentationml.slide+xml"/>
  <Override PartName="/ppt/notesSlides/notesSlide184.xml" ContentType="application/vnd.openxmlformats-officedocument.presentationml.notesSlide+xml"/>
  <Override PartName="/ppt/slides/slide185.xml" ContentType="application/vnd.openxmlformats-officedocument.presentationml.slide+xml"/>
  <Override PartName="/ppt/notesSlides/notesSlide185.xml" ContentType="application/vnd.openxmlformats-officedocument.presentationml.notesSlide+xml"/>
  <Override PartName="/ppt/slides/slide186.xml" ContentType="application/vnd.openxmlformats-officedocument.presentationml.slide+xml"/>
  <Override PartName="/ppt/notesSlides/notesSlide186.xml" ContentType="application/vnd.openxmlformats-officedocument.presentationml.notesSlide+xml"/>
  <Override PartName="/ppt/slides/slide187.xml" ContentType="application/vnd.openxmlformats-officedocument.presentationml.slide+xml"/>
  <Override PartName="/ppt/notesSlides/notesSlide187.xml" ContentType="application/vnd.openxmlformats-officedocument.presentationml.notesSlide+xml"/>
  <Override PartName="/ppt/slides/slide188.xml" ContentType="application/vnd.openxmlformats-officedocument.presentationml.slide+xml"/>
  <Override PartName="/ppt/notesSlides/notesSlide188.xml" ContentType="application/vnd.openxmlformats-officedocument.presentationml.notesSlide+xml"/>
  <Override PartName="/ppt/slides/slide189.xml" ContentType="application/vnd.openxmlformats-officedocument.presentationml.slide+xml"/>
  <Override PartName="/ppt/notesSlides/notesSlide189.xml" ContentType="application/vnd.openxmlformats-officedocument.presentationml.notesSlide+xml"/>
  <Override PartName="/ppt/slides/slide190.xml" ContentType="application/vnd.openxmlformats-officedocument.presentationml.slide+xml"/>
  <Override PartName="/ppt/notesSlides/notesSlide190.xml" ContentType="application/vnd.openxmlformats-officedocument.presentationml.notesSlide+xml"/>
  <Override PartName="/ppt/slides/slide191.xml" ContentType="application/vnd.openxmlformats-officedocument.presentationml.slide+xml"/>
  <Override PartName="/ppt/notesSlides/notesSlide191.xml" ContentType="application/vnd.openxmlformats-officedocument.presentationml.notesSlide+xml"/>
  <Override PartName="/ppt/slides/slide192.xml" ContentType="application/vnd.openxmlformats-officedocument.presentationml.slide+xml"/>
  <Override PartName="/ppt/notesSlides/notesSlide192.xml" ContentType="application/vnd.openxmlformats-officedocument.presentationml.notesSlide+xml"/>
  <Override PartName="/ppt/slides/slide193.xml" ContentType="application/vnd.openxmlformats-officedocument.presentationml.slide+xml"/>
  <Override PartName="/ppt/notesSlides/notesSlide193.xml" ContentType="application/vnd.openxmlformats-officedocument.presentationml.notesSlide+xml"/>
  <Override PartName="/ppt/slides/slide194.xml" ContentType="application/vnd.openxmlformats-officedocument.presentationml.slide+xml"/>
  <Override PartName="/ppt/notesSlides/notesSlide194.xml" ContentType="application/vnd.openxmlformats-officedocument.presentationml.notesSlide+xml"/>
  <Override PartName="/ppt/slides/slide195.xml" ContentType="application/vnd.openxmlformats-officedocument.presentationml.slide+xml"/>
  <Override PartName="/ppt/notesSlides/notesSlide195.xml" ContentType="application/vnd.openxmlformats-officedocument.presentationml.notesSlide+xml"/>
  <Override PartName="/ppt/slides/slide196.xml" ContentType="application/vnd.openxmlformats-officedocument.presentationml.slide+xml"/>
  <Override PartName="/ppt/notesSlides/notesSlide196.xml" ContentType="application/vnd.openxmlformats-officedocument.presentationml.notesSlide+xml"/>
  <Override PartName="/ppt/slides/slide197.xml" ContentType="application/vnd.openxmlformats-officedocument.presentationml.slide+xml"/>
  <Override PartName="/ppt/notesSlides/notesSlide197.xml" ContentType="application/vnd.openxmlformats-officedocument.presentationml.notesSlide+xml"/>
  <Override PartName="/ppt/slides/slide198.xml" ContentType="application/vnd.openxmlformats-officedocument.presentationml.slide+xml"/>
  <Override PartName="/ppt/notesSlides/notesSlide198.xml" ContentType="application/vnd.openxmlformats-officedocument.presentationml.notesSlide+xml"/>
  <Override PartName="/ppt/slides/slide199.xml" ContentType="application/vnd.openxmlformats-officedocument.presentationml.slide+xml"/>
  <Override PartName="/ppt/notesSlides/notesSlide199.xml" ContentType="application/vnd.openxmlformats-officedocument.presentationml.notesSlide+xml"/>
  <Override PartName="/ppt/slides/slide200.xml" ContentType="application/vnd.openxmlformats-officedocument.presentationml.slide+xml"/>
  <Override PartName="/ppt/notesSlides/notesSlide200.xml" ContentType="application/vnd.openxmlformats-officedocument.presentationml.notesSlide+xml"/>
  <Override PartName="/ppt/slides/slide201.xml" ContentType="application/vnd.openxmlformats-officedocument.presentationml.slide+xml"/>
  <Override PartName="/ppt/notesSlides/notesSlide201.xml" ContentType="application/vnd.openxmlformats-officedocument.presentationml.notesSlide+xml"/>
  <Override PartName="/ppt/slides/slide202.xml" ContentType="application/vnd.openxmlformats-officedocument.presentationml.slide+xml"/>
  <Override PartName="/ppt/notesSlides/notesSlide202.xml" ContentType="application/vnd.openxmlformats-officedocument.presentationml.notesSlide+xml"/>
  <Override PartName="/ppt/slides/slide203.xml" ContentType="application/vnd.openxmlformats-officedocument.presentationml.slide+xml"/>
  <Override PartName="/ppt/notesSlides/notesSlide203.xml" ContentType="application/vnd.openxmlformats-officedocument.presentationml.notesSlide+xml"/>
  <Override PartName="/ppt/slides/slide204.xml" ContentType="application/vnd.openxmlformats-officedocument.presentationml.slide+xml"/>
  <Override PartName="/ppt/notesSlides/notesSlide204.xml" ContentType="application/vnd.openxmlformats-officedocument.presentationml.notesSlide+xml"/>
  <Override PartName="/ppt/slides/slide205.xml" ContentType="application/vnd.openxmlformats-officedocument.presentationml.slide+xml"/>
  <Override PartName="/ppt/notesSlides/notesSlide205.xml" ContentType="application/vnd.openxmlformats-officedocument.presentationml.notesSlide+xml"/>
  <Override PartName="/ppt/slides/slide206.xml" ContentType="application/vnd.openxmlformats-officedocument.presentationml.slide+xml"/>
  <Override PartName="/ppt/notesSlides/notesSlide206.xml" ContentType="application/vnd.openxmlformats-officedocument.presentationml.notesSlide+xml"/>
  <Override PartName="/ppt/slides/slide207.xml" ContentType="application/vnd.openxmlformats-officedocument.presentationml.slide+xml"/>
  <Override PartName="/ppt/notesSlides/notesSlide207.xml" ContentType="application/vnd.openxmlformats-officedocument.presentationml.notesSlide+xml"/>
  <Override PartName="/ppt/slides/slide208.xml" ContentType="application/vnd.openxmlformats-officedocument.presentationml.slide+xml"/>
  <Override PartName="/ppt/notesSlides/notesSlide208.xml" ContentType="application/vnd.openxmlformats-officedocument.presentationml.notesSlide+xml"/>
  <Override PartName="/ppt/slides/slide209.xml" ContentType="application/vnd.openxmlformats-officedocument.presentationml.slide+xml"/>
  <Override PartName="/ppt/notesSlides/notesSlide209.xml" ContentType="application/vnd.openxmlformats-officedocument.presentationml.notesSlide+xml"/>
  <Override PartName="/ppt/slides/slide210.xml" ContentType="application/vnd.openxmlformats-officedocument.presentationml.slide+xml"/>
  <Override PartName="/ppt/notesSlides/notesSlide210.xml" ContentType="application/vnd.openxmlformats-officedocument.presentationml.notesSlide+xml"/>
  <Override PartName="/ppt/slides/slide211.xml" ContentType="application/vnd.openxmlformats-officedocument.presentationml.slide+xml"/>
  <Override PartName="/ppt/notesSlides/notesSlide211.xml" ContentType="application/vnd.openxmlformats-officedocument.presentationml.notesSlide+xml"/>
  <Override PartName="/ppt/slides/slide212.xml" ContentType="application/vnd.openxmlformats-officedocument.presentationml.slide+xml"/>
  <Override PartName="/ppt/notesSlides/notesSlide21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94" r:id="rId15"/>
  </p:sldMasterIdLst>
  <p:notesMasterIdLst>
    <p:notesMasterId r:id="rId17"/>
  </p:notesMasterIdLst>
  <p:sldIdLst>
    <p:sldId id="404" r:id="rId19"/>
    <p:sldId id="403" r:id="rId20"/>
    <p:sldId id="407" r:id="rId21"/>
    <p:sldId id="406" r:id="rId23"/>
    <p:sldId id="408" r:id="rId25"/>
    <p:sldId id="409" r:id="rId27"/>
    <p:sldId id="410" r:id="rId29"/>
    <p:sldId id="411" r:id="rId31"/>
    <p:sldId id="412" r:id="rId33"/>
    <p:sldId id="413" r:id="rId35"/>
    <p:sldId id="414" r:id="rId37"/>
    <p:sldId id="577" r:id="rId39"/>
    <p:sldId id="578" r:id="rId41"/>
    <p:sldId id="579" r:id="rId43"/>
    <p:sldId id="580" r:id="rId45"/>
    <p:sldId id="581" r:id="rId47"/>
    <p:sldId id="582" r:id="rId49"/>
    <p:sldId id="583" r:id="rId51"/>
    <p:sldId id="584" r:id="rId53"/>
    <p:sldId id="585" r:id="rId55"/>
    <p:sldId id="586" r:id="rId57"/>
    <p:sldId id="587" r:id="rId59"/>
    <p:sldId id="588" r:id="rId61"/>
    <p:sldId id="415" r:id="rId63"/>
    <p:sldId id="416" r:id="rId65"/>
    <p:sldId id="417" r:id="rId67"/>
    <p:sldId id="418" r:id="rId69"/>
    <p:sldId id="419" r:id="rId71"/>
    <p:sldId id="420" r:id="rId73"/>
    <p:sldId id="421" r:id="rId75"/>
    <p:sldId id="423" r:id="rId77"/>
    <p:sldId id="425" r:id="rId79"/>
    <p:sldId id="422" r:id="rId81"/>
    <p:sldId id="426" r:id="rId83"/>
    <p:sldId id="424" r:id="rId85"/>
    <p:sldId id="427" r:id="rId87"/>
    <p:sldId id="428" r:id="rId89"/>
    <p:sldId id="429" r:id="rId91"/>
    <p:sldId id="430" r:id="rId93"/>
    <p:sldId id="431" r:id="rId95"/>
    <p:sldId id="432" r:id="rId97"/>
    <p:sldId id="433" r:id="rId99"/>
    <p:sldId id="434" r:id="rId101"/>
    <p:sldId id="435" r:id="rId103"/>
    <p:sldId id="436" r:id="rId105"/>
    <p:sldId id="437" r:id="rId107"/>
    <p:sldId id="439" r:id="rId109"/>
    <p:sldId id="440" r:id="rId111"/>
    <p:sldId id="441" r:id="rId113"/>
    <p:sldId id="442" r:id="rId115"/>
    <p:sldId id="443" r:id="rId117"/>
    <p:sldId id="444" r:id="rId119"/>
    <p:sldId id="445" r:id="rId121"/>
    <p:sldId id="505" r:id="rId123"/>
    <p:sldId id="506" r:id="rId125"/>
    <p:sldId id="507" r:id="rId127"/>
    <p:sldId id="508" r:id="rId129"/>
    <p:sldId id="509" r:id="rId131"/>
    <p:sldId id="510" r:id="rId133"/>
    <p:sldId id="511" r:id="rId135"/>
    <p:sldId id="512" r:id="rId137"/>
    <p:sldId id="513" r:id="rId139"/>
    <p:sldId id="514" r:id="rId141"/>
    <p:sldId id="515" r:id="rId143"/>
    <p:sldId id="516" r:id="rId145"/>
    <p:sldId id="446" r:id="rId147"/>
    <p:sldId id="447" r:id="rId149"/>
    <p:sldId id="448" r:id="rId151"/>
    <p:sldId id="449" r:id="rId153"/>
    <p:sldId id="450" r:id="rId155"/>
    <p:sldId id="451" r:id="rId157"/>
    <p:sldId id="452" r:id="rId159"/>
    <p:sldId id="453" r:id="rId161"/>
    <p:sldId id="454" r:id="rId163"/>
    <p:sldId id="455" r:id="rId165"/>
    <p:sldId id="456" r:id="rId167"/>
    <p:sldId id="457" r:id="rId169"/>
    <p:sldId id="458" r:id="rId171"/>
    <p:sldId id="460" r:id="rId173"/>
    <p:sldId id="459" r:id="rId175"/>
    <p:sldId id="461" r:id="rId177"/>
    <p:sldId id="462" r:id="rId179"/>
    <p:sldId id="463" r:id="rId181"/>
    <p:sldId id="465" r:id="rId183"/>
    <p:sldId id="466" r:id="rId185"/>
    <p:sldId id="464" r:id="rId187"/>
    <p:sldId id="467" r:id="rId189"/>
    <p:sldId id="468" r:id="rId191"/>
    <p:sldId id="469" r:id="rId193"/>
    <p:sldId id="471" r:id="rId195"/>
    <p:sldId id="470" r:id="rId197"/>
    <p:sldId id="472" r:id="rId199"/>
    <p:sldId id="473" r:id="rId201"/>
    <p:sldId id="474" r:id="rId203"/>
    <p:sldId id="475" r:id="rId205"/>
    <p:sldId id="476" r:id="rId207"/>
    <p:sldId id="477" r:id="rId209"/>
    <p:sldId id="478" r:id="rId211"/>
    <p:sldId id="479" r:id="rId213"/>
    <p:sldId id="480" r:id="rId215"/>
    <p:sldId id="518" r:id="rId217"/>
    <p:sldId id="523" r:id="rId219"/>
    <p:sldId id="519" r:id="rId221"/>
    <p:sldId id="520" r:id="rId223"/>
    <p:sldId id="521" r:id="rId225"/>
    <p:sldId id="522" r:id="rId227"/>
    <p:sldId id="524" r:id="rId229"/>
    <p:sldId id="525" r:id="rId231"/>
    <p:sldId id="526" r:id="rId233"/>
    <p:sldId id="527" r:id="rId235"/>
    <p:sldId id="528" r:id="rId237"/>
    <p:sldId id="529" r:id="rId239"/>
    <p:sldId id="530" r:id="rId241"/>
    <p:sldId id="531" r:id="rId243"/>
    <p:sldId id="532" r:id="rId245"/>
    <p:sldId id="533" r:id="rId247"/>
    <p:sldId id="534" r:id="rId249"/>
    <p:sldId id="535" r:id="rId251"/>
    <p:sldId id="537" r:id="rId253"/>
    <p:sldId id="538" r:id="rId255"/>
    <p:sldId id="539" r:id="rId257"/>
    <p:sldId id="540" r:id="rId259"/>
    <p:sldId id="541" r:id="rId261"/>
    <p:sldId id="542" r:id="rId263"/>
    <p:sldId id="556" r:id="rId265"/>
    <p:sldId id="568" r:id="rId267"/>
    <p:sldId id="569" r:id="rId269"/>
    <p:sldId id="570" r:id="rId271"/>
    <p:sldId id="557" r:id="rId273"/>
    <p:sldId id="559" r:id="rId275"/>
    <p:sldId id="560" r:id="rId277"/>
    <p:sldId id="561" r:id="rId279"/>
    <p:sldId id="562" r:id="rId281"/>
    <p:sldId id="563" r:id="rId283"/>
    <p:sldId id="564" r:id="rId285"/>
    <p:sldId id="565" r:id="rId287"/>
    <p:sldId id="566" r:id="rId289"/>
    <p:sldId id="567" r:id="rId291"/>
    <p:sldId id="571" r:id="rId293"/>
    <p:sldId id="572" r:id="rId295"/>
    <p:sldId id="543" r:id="rId297"/>
    <p:sldId id="544" r:id="rId299"/>
    <p:sldId id="547" r:id="rId301"/>
    <p:sldId id="548" r:id="rId303"/>
    <p:sldId id="549" r:id="rId305"/>
    <p:sldId id="550" r:id="rId307"/>
    <p:sldId id="551" r:id="rId309"/>
    <p:sldId id="589" r:id="rId311"/>
    <p:sldId id="590" r:id="rId313"/>
    <p:sldId id="591" r:id="rId315"/>
    <p:sldId id="592" r:id="rId317"/>
    <p:sldId id="593" r:id="rId319"/>
    <p:sldId id="594" r:id="rId321"/>
    <p:sldId id="595" r:id="rId323"/>
    <p:sldId id="596" r:id="rId325"/>
    <p:sldId id="597" r:id="rId327"/>
    <p:sldId id="598" r:id="rId329"/>
    <p:sldId id="545" r:id="rId331"/>
    <p:sldId id="546" r:id="rId333"/>
    <p:sldId id="552" r:id="rId335"/>
    <p:sldId id="553" r:id="rId337"/>
    <p:sldId id="555" r:id="rId339"/>
    <p:sldId id="558" r:id="rId341"/>
    <p:sldId id="554" r:id="rId343"/>
    <p:sldId id="573" r:id="rId345"/>
    <p:sldId id="574" r:id="rId347"/>
    <p:sldId id="575" r:id="rId349"/>
    <p:sldId id="612" r:id="rId351"/>
    <p:sldId id="615" r:id="rId353"/>
    <p:sldId id="616" r:id="rId355"/>
    <p:sldId id="617" r:id="rId357"/>
    <p:sldId id="618" r:id="rId359"/>
    <p:sldId id="619" r:id="rId361"/>
    <p:sldId id="576" r:id="rId363"/>
    <p:sldId id="517" r:id="rId365"/>
    <p:sldId id="481" r:id="rId367"/>
    <p:sldId id="482" r:id="rId369"/>
    <p:sldId id="483" r:id="rId371"/>
    <p:sldId id="484" r:id="rId373"/>
    <p:sldId id="485" r:id="rId375"/>
    <p:sldId id="486" r:id="rId377"/>
    <p:sldId id="487" r:id="rId379"/>
    <p:sldId id="488" r:id="rId381"/>
    <p:sldId id="489" r:id="rId383"/>
    <p:sldId id="490" r:id="rId385"/>
    <p:sldId id="491" r:id="rId387"/>
    <p:sldId id="492" r:id="rId389"/>
    <p:sldId id="493" r:id="rId391"/>
    <p:sldId id="494" r:id="rId393"/>
    <p:sldId id="495" r:id="rId395"/>
    <p:sldId id="496" r:id="rId397"/>
    <p:sldId id="504" r:id="rId399"/>
    <p:sldId id="497" r:id="rId401"/>
    <p:sldId id="498" r:id="rId403"/>
    <p:sldId id="499" r:id="rId405"/>
    <p:sldId id="500" r:id="rId407"/>
    <p:sldId id="501" r:id="rId409"/>
    <p:sldId id="502" r:id="rId411"/>
    <p:sldId id="503" r:id="rId413"/>
    <p:sldId id="599" r:id="rId415"/>
    <p:sldId id="600" r:id="rId417"/>
    <p:sldId id="601" r:id="rId419"/>
    <p:sldId id="602" r:id="rId421"/>
    <p:sldId id="603" r:id="rId423"/>
    <p:sldId id="604" r:id="rId425"/>
    <p:sldId id="605" r:id="rId427"/>
    <p:sldId id="606" r:id="rId429"/>
    <p:sldId id="607" r:id="rId431"/>
    <p:sldId id="608" r:id="rId433"/>
    <p:sldId id="609" r:id="rId435"/>
    <p:sldId id="610" r:id="rId437"/>
    <p:sldId id="611" r:id="rId439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20219" autoAdjust="0"/>
    <p:restoredTop sz="82449" autoAdjust="0"/>
  </p:normalViewPr>
  <p:slideViewPr>
    <p:cSldViewPr snapToGrid="1" snapToObjects="1">
      <p:cViewPr varScale="1">
        <p:scale>
          <a:sx n="95" d="100"/>
          <a:sy n="95" d="100"/>
        </p:scale>
        <p:origin x="-2070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978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7" Type="http://schemas.openxmlformats.org/officeDocument/2006/relationships/slide" Target="slides/slide6.xml"></Relationship><Relationship Id="rId29" Type="http://schemas.openxmlformats.org/officeDocument/2006/relationships/slide" Target="slides/slide7.xml"></Relationship><Relationship Id="rId31" Type="http://schemas.openxmlformats.org/officeDocument/2006/relationships/slide" Target="slides/slide8.xml"></Relationship><Relationship Id="rId33" Type="http://schemas.openxmlformats.org/officeDocument/2006/relationships/slide" Target="slides/slide9.xml"></Relationship><Relationship Id="rId35" Type="http://schemas.openxmlformats.org/officeDocument/2006/relationships/slide" Target="slides/slide10.xml"></Relationship><Relationship Id="rId37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1" Type="http://schemas.openxmlformats.org/officeDocument/2006/relationships/slide" Target="slides/slide13.xml"></Relationship><Relationship Id="rId43" Type="http://schemas.openxmlformats.org/officeDocument/2006/relationships/slide" Target="slides/slide14.xml"></Relationship><Relationship Id="rId45" Type="http://schemas.openxmlformats.org/officeDocument/2006/relationships/slide" Target="slides/slide15.xml"></Relationship><Relationship Id="rId47" Type="http://schemas.openxmlformats.org/officeDocument/2006/relationships/slide" Target="slides/slide16.xml"></Relationship><Relationship Id="rId49" Type="http://schemas.openxmlformats.org/officeDocument/2006/relationships/slide" Target="slides/slide17.xml"></Relationship><Relationship Id="rId51" Type="http://schemas.openxmlformats.org/officeDocument/2006/relationships/slide" Target="slides/slide18.xml"></Relationship><Relationship Id="rId53" Type="http://schemas.openxmlformats.org/officeDocument/2006/relationships/slide" Target="slides/slide19.xml"></Relationship><Relationship Id="rId55" Type="http://schemas.openxmlformats.org/officeDocument/2006/relationships/slide" Target="slides/slide20.xml"></Relationship><Relationship Id="rId57" Type="http://schemas.openxmlformats.org/officeDocument/2006/relationships/slide" Target="slides/slide21.xml"></Relationship><Relationship Id="rId59" Type="http://schemas.openxmlformats.org/officeDocument/2006/relationships/slide" Target="slides/slide22.xml"></Relationship><Relationship Id="rId61" Type="http://schemas.openxmlformats.org/officeDocument/2006/relationships/slide" Target="slides/slide23.xml"></Relationship><Relationship Id="rId63" Type="http://schemas.openxmlformats.org/officeDocument/2006/relationships/slide" Target="slides/slide24.xml"></Relationship><Relationship Id="rId65" Type="http://schemas.openxmlformats.org/officeDocument/2006/relationships/slide" Target="slides/slide25.xml"></Relationship><Relationship Id="rId67" Type="http://schemas.openxmlformats.org/officeDocument/2006/relationships/slide" Target="slides/slide26.xml"></Relationship><Relationship Id="rId69" Type="http://schemas.openxmlformats.org/officeDocument/2006/relationships/slide" Target="slides/slide27.xml"></Relationship><Relationship Id="rId71" Type="http://schemas.openxmlformats.org/officeDocument/2006/relationships/slide" Target="slides/slide28.xml"></Relationship><Relationship Id="rId73" Type="http://schemas.openxmlformats.org/officeDocument/2006/relationships/slide" Target="slides/slide29.xml"></Relationship><Relationship Id="rId75" Type="http://schemas.openxmlformats.org/officeDocument/2006/relationships/slide" Target="slides/slide30.xml"></Relationship><Relationship Id="rId77" Type="http://schemas.openxmlformats.org/officeDocument/2006/relationships/slide" Target="slides/slide31.xml"></Relationship><Relationship Id="rId79" Type="http://schemas.openxmlformats.org/officeDocument/2006/relationships/slide" Target="slides/slide32.xml"></Relationship><Relationship Id="rId81" Type="http://schemas.openxmlformats.org/officeDocument/2006/relationships/slide" Target="slides/slide33.xml"></Relationship><Relationship Id="rId83" Type="http://schemas.openxmlformats.org/officeDocument/2006/relationships/slide" Target="slides/slide34.xml"></Relationship><Relationship Id="rId85" Type="http://schemas.openxmlformats.org/officeDocument/2006/relationships/slide" Target="slides/slide35.xml"></Relationship><Relationship Id="rId87" Type="http://schemas.openxmlformats.org/officeDocument/2006/relationships/slide" Target="slides/slide36.xml"></Relationship><Relationship Id="rId89" Type="http://schemas.openxmlformats.org/officeDocument/2006/relationships/slide" Target="slides/slide37.xml"></Relationship><Relationship Id="rId91" Type="http://schemas.openxmlformats.org/officeDocument/2006/relationships/slide" Target="slides/slide38.xml"></Relationship><Relationship Id="rId93" Type="http://schemas.openxmlformats.org/officeDocument/2006/relationships/slide" Target="slides/slide39.xml"></Relationship><Relationship Id="rId95" Type="http://schemas.openxmlformats.org/officeDocument/2006/relationships/slide" Target="slides/slide40.xml"></Relationship><Relationship Id="rId97" Type="http://schemas.openxmlformats.org/officeDocument/2006/relationships/slide" Target="slides/slide41.xml"></Relationship><Relationship Id="rId99" Type="http://schemas.openxmlformats.org/officeDocument/2006/relationships/slide" Target="slides/slide42.xml"></Relationship><Relationship Id="rId101" Type="http://schemas.openxmlformats.org/officeDocument/2006/relationships/slide" Target="slides/slide43.xml"></Relationship><Relationship Id="rId103" Type="http://schemas.openxmlformats.org/officeDocument/2006/relationships/slide" Target="slides/slide44.xml"></Relationship><Relationship Id="rId105" Type="http://schemas.openxmlformats.org/officeDocument/2006/relationships/slide" Target="slides/slide45.xml"></Relationship><Relationship Id="rId107" Type="http://schemas.openxmlformats.org/officeDocument/2006/relationships/slide" Target="slides/slide46.xml"></Relationship><Relationship Id="rId109" Type="http://schemas.openxmlformats.org/officeDocument/2006/relationships/slide" Target="slides/slide47.xml"></Relationship><Relationship Id="rId111" Type="http://schemas.openxmlformats.org/officeDocument/2006/relationships/slide" Target="slides/slide48.xml"></Relationship><Relationship Id="rId113" Type="http://schemas.openxmlformats.org/officeDocument/2006/relationships/slide" Target="slides/slide49.xml"></Relationship><Relationship Id="rId115" Type="http://schemas.openxmlformats.org/officeDocument/2006/relationships/slide" Target="slides/slide50.xml"></Relationship><Relationship Id="rId117" Type="http://schemas.openxmlformats.org/officeDocument/2006/relationships/slide" Target="slides/slide51.xml"></Relationship><Relationship Id="rId119" Type="http://schemas.openxmlformats.org/officeDocument/2006/relationships/slide" Target="slides/slide52.xml"></Relationship><Relationship Id="rId121" Type="http://schemas.openxmlformats.org/officeDocument/2006/relationships/slide" Target="slides/slide53.xml"></Relationship><Relationship Id="rId123" Type="http://schemas.openxmlformats.org/officeDocument/2006/relationships/slide" Target="slides/slide54.xml"></Relationship><Relationship Id="rId125" Type="http://schemas.openxmlformats.org/officeDocument/2006/relationships/slide" Target="slides/slide55.xml"></Relationship><Relationship Id="rId127" Type="http://schemas.openxmlformats.org/officeDocument/2006/relationships/slide" Target="slides/slide56.xml"></Relationship><Relationship Id="rId129" Type="http://schemas.openxmlformats.org/officeDocument/2006/relationships/slide" Target="slides/slide57.xml"></Relationship><Relationship Id="rId131" Type="http://schemas.openxmlformats.org/officeDocument/2006/relationships/slide" Target="slides/slide58.xml"></Relationship><Relationship Id="rId133" Type="http://schemas.openxmlformats.org/officeDocument/2006/relationships/slide" Target="slides/slide59.xml"></Relationship><Relationship Id="rId135" Type="http://schemas.openxmlformats.org/officeDocument/2006/relationships/slide" Target="slides/slide60.xml"></Relationship><Relationship Id="rId137" Type="http://schemas.openxmlformats.org/officeDocument/2006/relationships/slide" Target="slides/slide61.xml"></Relationship><Relationship Id="rId139" Type="http://schemas.openxmlformats.org/officeDocument/2006/relationships/slide" Target="slides/slide62.xml"></Relationship><Relationship Id="rId141" Type="http://schemas.openxmlformats.org/officeDocument/2006/relationships/slide" Target="slides/slide63.xml"></Relationship><Relationship Id="rId143" Type="http://schemas.openxmlformats.org/officeDocument/2006/relationships/slide" Target="slides/slide64.xml"></Relationship><Relationship Id="rId145" Type="http://schemas.openxmlformats.org/officeDocument/2006/relationships/slide" Target="slides/slide65.xml"></Relationship><Relationship Id="rId147" Type="http://schemas.openxmlformats.org/officeDocument/2006/relationships/slide" Target="slides/slide66.xml"></Relationship><Relationship Id="rId149" Type="http://schemas.openxmlformats.org/officeDocument/2006/relationships/slide" Target="slides/slide67.xml"></Relationship><Relationship Id="rId151" Type="http://schemas.openxmlformats.org/officeDocument/2006/relationships/slide" Target="slides/slide68.xml"></Relationship><Relationship Id="rId153" Type="http://schemas.openxmlformats.org/officeDocument/2006/relationships/slide" Target="slides/slide69.xml"></Relationship><Relationship Id="rId155" Type="http://schemas.openxmlformats.org/officeDocument/2006/relationships/slide" Target="slides/slide70.xml"></Relationship><Relationship Id="rId157" Type="http://schemas.openxmlformats.org/officeDocument/2006/relationships/slide" Target="slides/slide71.xml"></Relationship><Relationship Id="rId159" Type="http://schemas.openxmlformats.org/officeDocument/2006/relationships/slide" Target="slides/slide72.xml"></Relationship><Relationship Id="rId161" Type="http://schemas.openxmlformats.org/officeDocument/2006/relationships/slide" Target="slides/slide73.xml"></Relationship><Relationship Id="rId163" Type="http://schemas.openxmlformats.org/officeDocument/2006/relationships/slide" Target="slides/slide74.xml"></Relationship><Relationship Id="rId165" Type="http://schemas.openxmlformats.org/officeDocument/2006/relationships/slide" Target="slides/slide75.xml"></Relationship><Relationship Id="rId167" Type="http://schemas.openxmlformats.org/officeDocument/2006/relationships/slide" Target="slides/slide76.xml"></Relationship><Relationship Id="rId169" Type="http://schemas.openxmlformats.org/officeDocument/2006/relationships/slide" Target="slides/slide77.xml"></Relationship><Relationship Id="rId171" Type="http://schemas.openxmlformats.org/officeDocument/2006/relationships/slide" Target="slides/slide78.xml"></Relationship><Relationship Id="rId173" Type="http://schemas.openxmlformats.org/officeDocument/2006/relationships/slide" Target="slides/slide79.xml"></Relationship><Relationship Id="rId175" Type="http://schemas.openxmlformats.org/officeDocument/2006/relationships/slide" Target="slides/slide80.xml"></Relationship><Relationship Id="rId177" Type="http://schemas.openxmlformats.org/officeDocument/2006/relationships/slide" Target="slides/slide81.xml"></Relationship><Relationship Id="rId179" Type="http://schemas.openxmlformats.org/officeDocument/2006/relationships/slide" Target="slides/slide82.xml"></Relationship><Relationship Id="rId181" Type="http://schemas.openxmlformats.org/officeDocument/2006/relationships/slide" Target="slides/slide83.xml"></Relationship><Relationship Id="rId183" Type="http://schemas.openxmlformats.org/officeDocument/2006/relationships/slide" Target="slides/slide84.xml"></Relationship><Relationship Id="rId185" Type="http://schemas.openxmlformats.org/officeDocument/2006/relationships/slide" Target="slides/slide85.xml"></Relationship><Relationship Id="rId187" Type="http://schemas.openxmlformats.org/officeDocument/2006/relationships/slide" Target="slides/slide86.xml"></Relationship><Relationship Id="rId189" Type="http://schemas.openxmlformats.org/officeDocument/2006/relationships/slide" Target="slides/slide87.xml"></Relationship><Relationship Id="rId191" Type="http://schemas.openxmlformats.org/officeDocument/2006/relationships/slide" Target="slides/slide88.xml"></Relationship><Relationship Id="rId193" Type="http://schemas.openxmlformats.org/officeDocument/2006/relationships/slide" Target="slides/slide89.xml"></Relationship><Relationship Id="rId195" Type="http://schemas.openxmlformats.org/officeDocument/2006/relationships/slide" Target="slides/slide90.xml"></Relationship><Relationship Id="rId197" Type="http://schemas.openxmlformats.org/officeDocument/2006/relationships/slide" Target="slides/slide91.xml"></Relationship><Relationship Id="rId199" Type="http://schemas.openxmlformats.org/officeDocument/2006/relationships/slide" Target="slides/slide92.xml"></Relationship><Relationship Id="rId201" Type="http://schemas.openxmlformats.org/officeDocument/2006/relationships/slide" Target="slides/slide93.xml"></Relationship><Relationship Id="rId203" Type="http://schemas.openxmlformats.org/officeDocument/2006/relationships/slide" Target="slides/slide94.xml"></Relationship><Relationship Id="rId205" Type="http://schemas.openxmlformats.org/officeDocument/2006/relationships/slide" Target="slides/slide95.xml"></Relationship><Relationship Id="rId207" Type="http://schemas.openxmlformats.org/officeDocument/2006/relationships/slide" Target="slides/slide96.xml"></Relationship><Relationship Id="rId209" Type="http://schemas.openxmlformats.org/officeDocument/2006/relationships/slide" Target="slides/slide97.xml"></Relationship><Relationship Id="rId211" Type="http://schemas.openxmlformats.org/officeDocument/2006/relationships/slide" Target="slides/slide98.xml"></Relationship><Relationship Id="rId213" Type="http://schemas.openxmlformats.org/officeDocument/2006/relationships/slide" Target="slides/slide99.xml"></Relationship><Relationship Id="rId215" Type="http://schemas.openxmlformats.org/officeDocument/2006/relationships/slide" Target="slides/slide100.xml"></Relationship><Relationship Id="rId217" Type="http://schemas.openxmlformats.org/officeDocument/2006/relationships/slide" Target="slides/slide101.xml"></Relationship><Relationship Id="rId219" Type="http://schemas.openxmlformats.org/officeDocument/2006/relationships/slide" Target="slides/slide102.xml"></Relationship><Relationship Id="rId221" Type="http://schemas.openxmlformats.org/officeDocument/2006/relationships/slide" Target="slides/slide103.xml"></Relationship><Relationship Id="rId223" Type="http://schemas.openxmlformats.org/officeDocument/2006/relationships/slide" Target="slides/slide104.xml"></Relationship><Relationship Id="rId225" Type="http://schemas.openxmlformats.org/officeDocument/2006/relationships/slide" Target="slides/slide105.xml"></Relationship><Relationship Id="rId227" Type="http://schemas.openxmlformats.org/officeDocument/2006/relationships/slide" Target="slides/slide106.xml"></Relationship><Relationship Id="rId229" Type="http://schemas.openxmlformats.org/officeDocument/2006/relationships/slide" Target="slides/slide107.xml"></Relationship><Relationship Id="rId231" Type="http://schemas.openxmlformats.org/officeDocument/2006/relationships/slide" Target="slides/slide108.xml"></Relationship><Relationship Id="rId233" Type="http://schemas.openxmlformats.org/officeDocument/2006/relationships/slide" Target="slides/slide109.xml"></Relationship><Relationship Id="rId235" Type="http://schemas.openxmlformats.org/officeDocument/2006/relationships/slide" Target="slides/slide110.xml"></Relationship><Relationship Id="rId237" Type="http://schemas.openxmlformats.org/officeDocument/2006/relationships/slide" Target="slides/slide111.xml"></Relationship><Relationship Id="rId239" Type="http://schemas.openxmlformats.org/officeDocument/2006/relationships/slide" Target="slides/slide112.xml"></Relationship><Relationship Id="rId241" Type="http://schemas.openxmlformats.org/officeDocument/2006/relationships/slide" Target="slides/slide113.xml"></Relationship><Relationship Id="rId243" Type="http://schemas.openxmlformats.org/officeDocument/2006/relationships/slide" Target="slides/slide114.xml"></Relationship><Relationship Id="rId245" Type="http://schemas.openxmlformats.org/officeDocument/2006/relationships/slide" Target="slides/slide115.xml"></Relationship><Relationship Id="rId247" Type="http://schemas.openxmlformats.org/officeDocument/2006/relationships/slide" Target="slides/slide116.xml"></Relationship><Relationship Id="rId249" Type="http://schemas.openxmlformats.org/officeDocument/2006/relationships/slide" Target="slides/slide117.xml"></Relationship><Relationship Id="rId251" Type="http://schemas.openxmlformats.org/officeDocument/2006/relationships/slide" Target="slides/slide118.xml"></Relationship><Relationship Id="rId253" Type="http://schemas.openxmlformats.org/officeDocument/2006/relationships/slide" Target="slides/slide119.xml"></Relationship><Relationship Id="rId255" Type="http://schemas.openxmlformats.org/officeDocument/2006/relationships/slide" Target="slides/slide120.xml"></Relationship><Relationship Id="rId257" Type="http://schemas.openxmlformats.org/officeDocument/2006/relationships/slide" Target="slides/slide121.xml"></Relationship><Relationship Id="rId259" Type="http://schemas.openxmlformats.org/officeDocument/2006/relationships/slide" Target="slides/slide122.xml"></Relationship><Relationship Id="rId261" Type="http://schemas.openxmlformats.org/officeDocument/2006/relationships/slide" Target="slides/slide123.xml"></Relationship><Relationship Id="rId263" Type="http://schemas.openxmlformats.org/officeDocument/2006/relationships/slide" Target="slides/slide124.xml"></Relationship><Relationship Id="rId265" Type="http://schemas.openxmlformats.org/officeDocument/2006/relationships/slide" Target="slides/slide125.xml"></Relationship><Relationship Id="rId267" Type="http://schemas.openxmlformats.org/officeDocument/2006/relationships/slide" Target="slides/slide126.xml"></Relationship><Relationship Id="rId269" Type="http://schemas.openxmlformats.org/officeDocument/2006/relationships/slide" Target="slides/slide127.xml"></Relationship><Relationship Id="rId271" Type="http://schemas.openxmlformats.org/officeDocument/2006/relationships/slide" Target="slides/slide128.xml"></Relationship><Relationship Id="rId273" Type="http://schemas.openxmlformats.org/officeDocument/2006/relationships/slide" Target="slides/slide129.xml"></Relationship><Relationship Id="rId275" Type="http://schemas.openxmlformats.org/officeDocument/2006/relationships/slide" Target="slides/slide130.xml"></Relationship><Relationship Id="rId277" Type="http://schemas.openxmlformats.org/officeDocument/2006/relationships/slide" Target="slides/slide131.xml"></Relationship><Relationship Id="rId279" Type="http://schemas.openxmlformats.org/officeDocument/2006/relationships/slide" Target="slides/slide132.xml"></Relationship><Relationship Id="rId281" Type="http://schemas.openxmlformats.org/officeDocument/2006/relationships/slide" Target="slides/slide133.xml"></Relationship><Relationship Id="rId283" Type="http://schemas.openxmlformats.org/officeDocument/2006/relationships/slide" Target="slides/slide134.xml"></Relationship><Relationship Id="rId285" Type="http://schemas.openxmlformats.org/officeDocument/2006/relationships/slide" Target="slides/slide135.xml"></Relationship><Relationship Id="rId287" Type="http://schemas.openxmlformats.org/officeDocument/2006/relationships/slide" Target="slides/slide136.xml"></Relationship><Relationship Id="rId289" Type="http://schemas.openxmlformats.org/officeDocument/2006/relationships/slide" Target="slides/slide137.xml"></Relationship><Relationship Id="rId291" Type="http://schemas.openxmlformats.org/officeDocument/2006/relationships/slide" Target="slides/slide138.xml"></Relationship><Relationship Id="rId293" Type="http://schemas.openxmlformats.org/officeDocument/2006/relationships/slide" Target="slides/slide139.xml"></Relationship><Relationship Id="rId295" Type="http://schemas.openxmlformats.org/officeDocument/2006/relationships/slide" Target="slides/slide140.xml"></Relationship><Relationship Id="rId297" Type="http://schemas.openxmlformats.org/officeDocument/2006/relationships/slide" Target="slides/slide141.xml"></Relationship><Relationship Id="rId299" Type="http://schemas.openxmlformats.org/officeDocument/2006/relationships/slide" Target="slides/slide142.xml"></Relationship><Relationship Id="rId301" Type="http://schemas.openxmlformats.org/officeDocument/2006/relationships/slide" Target="slides/slide143.xml"></Relationship><Relationship Id="rId303" Type="http://schemas.openxmlformats.org/officeDocument/2006/relationships/slide" Target="slides/slide144.xml"></Relationship><Relationship Id="rId305" Type="http://schemas.openxmlformats.org/officeDocument/2006/relationships/slide" Target="slides/slide145.xml"></Relationship><Relationship Id="rId307" Type="http://schemas.openxmlformats.org/officeDocument/2006/relationships/slide" Target="slides/slide146.xml"></Relationship><Relationship Id="rId309" Type="http://schemas.openxmlformats.org/officeDocument/2006/relationships/slide" Target="slides/slide147.xml"></Relationship><Relationship Id="rId311" Type="http://schemas.openxmlformats.org/officeDocument/2006/relationships/slide" Target="slides/slide148.xml"></Relationship><Relationship Id="rId313" Type="http://schemas.openxmlformats.org/officeDocument/2006/relationships/slide" Target="slides/slide149.xml"></Relationship><Relationship Id="rId315" Type="http://schemas.openxmlformats.org/officeDocument/2006/relationships/slide" Target="slides/slide150.xml"></Relationship><Relationship Id="rId317" Type="http://schemas.openxmlformats.org/officeDocument/2006/relationships/slide" Target="slides/slide151.xml"></Relationship><Relationship Id="rId319" Type="http://schemas.openxmlformats.org/officeDocument/2006/relationships/slide" Target="slides/slide152.xml"></Relationship><Relationship Id="rId321" Type="http://schemas.openxmlformats.org/officeDocument/2006/relationships/slide" Target="slides/slide153.xml"></Relationship><Relationship Id="rId323" Type="http://schemas.openxmlformats.org/officeDocument/2006/relationships/slide" Target="slides/slide154.xml"></Relationship><Relationship Id="rId325" Type="http://schemas.openxmlformats.org/officeDocument/2006/relationships/slide" Target="slides/slide155.xml"></Relationship><Relationship Id="rId327" Type="http://schemas.openxmlformats.org/officeDocument/2006/relationships/slide" Target="slides/slide156.xml"></Relationship><Relationship Id="rId329" Type="http://schemas.openxmlformats.org/officeDocument/2006/relationships/slide" Target="slides/slide157.xml"></Relationship><Relationship Id="rId331" Type="http://schemas.openxmlformats.org/officeDocument/2006/relationships/slide" Target="slides/slide158.xml"></Relationship><Relationship Id="rId333" Type="http://schemas.openxmlformats.org/officeDocument/2006/relationships/slide" Target="slides/slide159.xml"></Relationship><Relationship Id="rId335" Type="http://schemas.openxmlformats.org/officeDocument/2006/relationships/slide" Target="slides/slide160.xml"></Relationship><Relationship Id="rId337" Type="http://schemas.openxmlformats.org/officeDocument/2006/relationships/slide" Target="slides/slide161.xml"></Relationship><Relationship Id="rId339" Type="http://schemas.openxmlformats.org/officeDocument/2006/relationships/slide" Target="slides/slide162.xml"></Relationship><Relationship Id="rId341" Type="http://schemas.openxmlformats.org/officeDocument/2006/relationships/slide" Target="slides/slide163.xml"></Relationship><Relationship Id="rId343" Type="http://schemas.openxmlformats.org/officeDocument/2006/relationships/slide" Target="slides/slide164.xml"></Relationship><Relationship Id="rId345" Type="http://schemas.openxmlformats.org/officeDocument/2006/relationships/slide" Target="slides/slide165.xml"></Relationship><Relationship Id="rId347" Type="http://schemas.openxmlformats.org/officeDocument/2006/relationships/slide" Target="slides/slide166.xml"></Relationship><Relationship Id="rId349" Type="http://schemas.openxmlformats.org/officeDocument/2006/relationships/slide" Target="slides/slide167.xml"></Relationship><Relationship Id="rId351" Type="http://schemas.openxmlformats.org/officeDocument/2006/relationships/slide" Target="slides/slide168.xml"></Relationship><Relationship Id="rId353" Type="http://schemas.openxmlformats.org/officeDocument/2006/relationships/slide" Target="slides/slide169.xml"></Relationship><Relationship Id="rId355" Type="http://schemas.openxmlformats.org/officeDocument/2006/relationships/slide" Target="slides/slide170.xml"></Relationship><Relationship Id="rId357" Type="http://schemas.openxmlformats.org/officeDocument/2006/relationships/slide" Target="slides/slide171.xml"></Relationship><Relationship Id="rId359" Type="http://schemas.openxmlformats.org/officeDocument/2006/relationships/slide" Target="slides/slide172.xml"></Relationship><Relationship Id="rId361" Type="http://schemas.openxmlformats.org/officeDocument/2006/relationships/slide" Target="slides/slide173.xml"></Relationship><Relationship Id="rId363" Type="http://schemas.openxmlformats.org/officeDocument/2006/relationships/slide" Target="slides/slide174.xml"></Relationship><Relationship Id="rId365" Type="http://schemas.openxmlformats.org/officeDocument/2006/relationships/slide" Target="slides/slide175.xml"></Relationship><Relationship Id="rId367" Type="http://schemas.openxmlformats.org/officeDocument/2006/relationships/slide" Target="slides/slide176.xml"></Relationship><Relationship Id="rId369" Type="http://schemas.openxmlformats.org/officeDocument/2006/relationships/slide" Target="slides/slide177.xml"></Relationship><Relationship Id="rId371" Type="http://schemas.openxmlformats.org/officeDocument/2006/relationships/slide" Target="slides/slide178.xml"></Relationship><Relationship Id="rId373" Type="http://schemas.openxmlformats.org/officeDocument/2006/relationships/slide" Target="slides/slide179.xml"></Relationship><Relationship Id="rId375" Type="http://schemas.openxmlformats.org/officeDocument/2006/relationships/slide" Target="slides/slide180.xml"></Relationship><Relationship Id="rId377" Type="http://schemas.openxmlformats.org/officeDocument/2006/relationships/slide" Target="slides/slide181.xml"></Relationship><Relationship Id="rId379" Type="http://schemas.openxmlformats.org/officeDocument/2006/relationships/slide" Target="slides/slide182.xml"></Relationship><Relationship Id="rId381" Type="http://schemas.openxmlformats.org/officeDocument/2006/relationships/slide" Target="slides/slide183.xml"></Relationship><Relationship Id="rId383" Type="http://schemas.openxmlformats.org/officeDocument/2006/relationships/slide" Target="slides/slide184.xml"></Relationship><Relationship Id="rId385" Type="http://schemas.openxmlformats.org/officeDocument/2006/relationships/slide" Target="slides/slide185.xml"></Relationship><Relationship Id="rId387" Type="http://schemas.openxmlformats.org/officeDocument/2006/relationships/slide" Target="slides/slide186.xml"></Relationship><Relationship Id="rId389" Type="http://schemas.openxmlformats.org/officeDocument/2006/relationships/slide" Target="slides/slide187.xml"></Relationship><Relationship Id="rId391" Type="http://schemas.openxmlformats.org/officeDocument/2006/relationships/slide" Target="slides/slide188.xml"></Relationship><Relationship Id="rId393" Type="http://schemas.openxmlformats.org/officeDocument/2006/relationships/slide" Target="slides/slide189.xml"></Relationship><Relationship Id="rId395" Type="http://schemas.openxmlformats.org/officeDocument/2006/relationships/slide" Target="slides/slide190.xml"></Relationship><Relationship Id="rId397" Type="http://schemas.openxmlformats.org/officeDocument/2006/relationships/slide" Target="slides/slide191.xml"></Relationship><Relationship Id="rId399" Type="http://schemas.openxmlformats.org/officeDocument/2006/relationships/slide" Target="slides/slide192.xml"></Relationship><Relationship Id="rId401" Type="http://schemas.openxmlformats.org/officeDocument/2006/relationships/slide" Target="slides/slide193.xml"></Relationship><Relationship Id="rId403" Type="http://schemas.openxmlformats.org/officeDocument/2006/relationships/slide" Target="slides/slide194.xml"></Relationship><Relationship Id="rId405" Type="http://schemas.openxmlformats.org/officeDocument/2006/relationships/slide" Target="slides/slide195.xml"></Relationship><Relationship Id="rId407" Type="http://schemas.openxmlformats.org/officeDocument/2006/relationships/slide" Target="slides/slide196.xml"></Relationship><Relationship Id="rId409" Type="http://schemas.openxmlformats.org/officeDocument/2006/relationships/slide" Target="slides/slide197.xml"></Relationship><Relationship Id="rId411" Type="http://schemas.openxmlformats.org/officeDocument/2006/relationships/slide" Target="slides/slide198.xml"></Relationship><Relationship Id="rId413" Type="http://schemas.openxmlformats.org/officeDocument/2006/relationships/slide" Target="slides/slide199.xml"></Relationship><Relationship Id="rId415" Type="http://schemas.openxmlformats.org/officeDocument/2006/relationships/slide" Target="slides/slide200.xml"></Relationship><Relationship Id="rId417" Type="http://schemas.openxmlformats.org/officeDocument/2006/relationships/slide" Target="slides/slide201.xml"></Relationship><Relationship Id="rId419" Type="http://schemas.openxmlformats.org/officeDocument/2006/relationships/slide" Target="slides/slide202.xml"></Relationship><Relationship Id="rId421" Type="http://schemas.openxmlformats.org/officeDocument/2006/relationships/slide" Target="slides/slide203.xml"></Relationship><Relationship Id="rId423" Type="http://schemas.openxmlformats.org/officeDocument/2006/relationships/slide" Target="slides/slide204.xml"></Relationship><Relationship Id="rId425" Type="http://schemas.openxmlformats.org/officeDocument/2006/relationships/slide" Target="slides/slide205.xml"></Relationship><Relationship Id="rId427" Type="http://schemas.openxmlformats.org/officeDocument/2006/relationships/slide" Target="slides/slide206.xml"></Relationship><Relationship Id="rId429" Type="http://schemas.openxmlformats.org/officeDocument/2006/relationships/slide" Target="slides/slide207.xml"></Relationship><Relationship Id="rId431" Type="http://schemas.openxmlformats.org/officeDocument/2006/relationships/slide" Target="slides/slide208.xml"></Relationship><Relationship Id="rId433" Type="http://schemas.openxmlformats.org/officeDocument/2006/relationships/slide" Target="slides/slide209.xml"></Relationship><Relationship Id="rId435" Type="http://schemas.openxmlformats.org/officeDocument/2006/relationships/slide" Target="slides/slide210.xml"></Relationship><Relationship Id="rId437" Type="http://schemas.openxmlformats.org/officeDocument/2006/relationships/slide" Target="slides/slide211.xml"></Relationship><Relationship Id="rId439" Type="http://schemas.openxmlformats.org/officeDocument/2006/relationships/slide" Target="slides/slide212.xml"></Relationship><Relationship Id="rId441" Type="http://schemas.openxmlformats.org/officeDocument/2006/relationships/viewProps" Target="viewProps.xml"></Relationship><Relationship Id="rId44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76C66-89A5-4DB8-8E50-F03E8012209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4B08-2931-454C-AF35-37A8F1782F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49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0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0.xml"></Relationship></Relationships>
</file>

<file path=ppt/notesSlides/_rels/notesSlide10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1.xml"></Relationship></Relationships>
</file>

<file path=ppt/notesSlides/_rels/notesSlide10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2.xml"></Relationship></Relationships>
</file>

<file path=ppt/notesSlides/_rels/notesSlide10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3.xml"></Relationship></Relationships>
</file>

<file path=ppt/notesSlides/_rels/notesSlide10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4.xml"></Relationship></Relationships>
</file>

<file path=ppt/notesSlides/_rels/notesSlide10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5.xml"></Relationship></Relationships>
</file>

<file path=ppt/notesSlides/_rels/notesSlide10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6.xml"></Relationship></Relationships>
</file>

<file path=ppt/notesSlides/_rels/notesSlide10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7.xml"></Relationship></Relationships>
</file>

<file path=ppt/notesSlides/_rels/notesSlide10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8.xml"></Relationship></Relationships>
</file>

<file path=ppt/notesSlides/_rels/notesSlide10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9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0.xml"></Relationship></Relationships>
</file>

<file path=ppt/notesSlides/_rels/notesSlide1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1.xml"></Relationship></Relationships>
</file>

<file path=ppt/notesSlides/_rels/notesSlide1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2.xml"></Relationship></Relationships>
</file>

<file path=ppt/notesSlides/_rels/notesSlide1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3.xml"></Relationship></Relationships>
</file>

<file path=ppt/notesSlides/_rels/notesSlide1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4.xml"></Relationship></Relationships>
</file>

<file path=ppt/notesSlides/_rels/notesSlide1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5.xml"></Relationship></Relationships>
</file>

<file path=ppt/notesSlides/_rels/notesSlide1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6.xml"></Relationship></Relationships>
</file>

<file path=ppt/notesSlides/_rels/notesSlide1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7.xml"></Relationship></Relationships>
</file>

<file path=ppt/notesSlides/_rels/notesSlide1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8.xml"></Relationship></Relationships>
</file>

<file path=ppt/notesSlides/_rels/notesSlide1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9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0.xml"></Relationship></Relationships>
</file>

<file path=ppt/notesSlides/_rels/notesSlide1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1.xml"></Relationship></Relationships>
</file>

<file path=ppt/notesSlides/_rels/notesSlide1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2.xml"></Relationship></Relationships>
</file>

<file path=ppt/notesSlides/_rels/notesSlide1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3.xml"></Relationship></Relationships>
</file>

<file path=ppt/notesSlides/_rels/notesSlide1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4.xml"></Relationship></Relationships>
</file>

<file path=ppt/notesSlides/_rels/notesSlide1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5.xml"></Relationship></Relationships>
</file>

<file path=ppt/notesSlides/_rels/notesSlide1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6.xml"></Relationship></Relationships>
</file>

<file path=ppt/notesSlides/_rels/notesSlide1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7.xml"></Relationship></Relationships>
</file>

<file path=ppt/notesSlides/_rels/notesSlide1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8.xml"></Relationship></Relationships>
</file>

<file path=ppt/notesSlides/_rels/notesSlide1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9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0.xml"></Relationship></Relationships>
</file>

<file path=ppt/notesSlides/_rels/notesSlide1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1.xml"></Relationship></Relationships>
</file>

<file path=ppt/notesSlides/_rels/notesSlide1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2.xml"></Relationship></Relationships>
</file>

<file path=ppt/notesSlides/_rels/notesSlide1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3.xml"></Relationship></Relationships>
</file>

<file path=ppt/notesSlides/_rels/notesSlide13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4.xml"></Relationship></Relationships>
</file>

<file path=ppt/notesSlides/_rels/notesSlide13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5.xml"></Relationship></Relationships>
</file>

<file path=ppt/notesSlides/_rels/notesSlide13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6.xml"></Relationship></Relationships>
</file>

<file path=ppt/notesSlides/_rels/notesSlide13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7.xml"></Relationship></Relationships>
</file>

<file path=ppt/notesSlides/_rels/notesSlide13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8.xml"></Relationship></Relationships>
</file>

<file path=ppt/notesSlides/_rels/notesSlide13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9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4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0.xml"></Relationship></Relationships>
</file>

<file path=ppt/notesSlides/_rels/notesSlide14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1.xml"></Relationship></Relationships>
</file>

<file path=ppt/notesSlides/_rels/notesSlide14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2.xml"></Relationship></Relationships>
</file>

<file path=ppt/notesSlides/_rels/notesSlide14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3.xml"></Relationship></Relationships>
</file>

<file path=ppt/notesSlides/_rels/notesSlide14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4.xml"></Relationship></Relationships>
</file>

<file path=ppt/notesSlides/_rels/notesSlide14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5.xml"></Relationship></Relationships>
</file>

<file path=ppt/notesSlides/_rels/notesSlide14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6.xml"></Relationship></Relationships>
</file>

<file path=ppt/notesSlides/_rels/notesSlide14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7.xml"></Relationship></Relationships>
</file>

<file path=ppt/notesSlides/_rels/notesSlide14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8.xml"></Relationship></Relationships>
</file>

<file path=ppt/notesSlides/_rels/notesSlide14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9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5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0.xml"></Relationship></Relationships>
</file>

<file path=ppt/notesSlides/_rels/notesSlide15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1.xml"></Relationship></Relationships>
</file>

<file path=ppt/notesSlides/_rels/notesSlide15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2.xml"></Relationship></Relationships>
</file>

<file path=ppt/notesSlides/_rels/notesSlide15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3.xml"></Relationship></Relationships>
</file>

<file path=ppt/notesSlides/_rels/notesSlide15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4.xml"></Relationship></Relationships>
</file>

<file path=ppt/notesSlides/_rels/notesSlide15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5.xml"></Relationship></Relationships>
</file>

<file path=ppt/notesSlides/_rels/notesSlide15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6.xml"></Relationship></Relationships>
</file>

<file path=ppt/notesSlides/_rels/notesSlide15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7.xml"></Relationship></Relationships>
</file>

<file path=ppt/notesSlides/_rels/notesSlide15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8.xml"></Relationship></Relationships>
</file>

<file path=ppt/notesSlides/_rels/notesSlide15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9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6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0.xml"></Relationship></Relationships>
</file>

<file path=ppt/notesSlides/_rels/notesSlide16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1.xml"></Relationship></Relationships>
</file>

<file path=ppt/notesSlides/_rels/notesSlide16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2.xml"></Relationship></Relationships>
</file>

<file path=ppt/notesSlides/_rels/notesSlide16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3.xml"></Relationship></Relationships>
</file>

<file path=ppt/notesSlides/_rels/notesSlide16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4.xml"></Relationship></Relationships>
</file>

<file path=ppt/notesSlides/_rels/notesSlide16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5.xml"></Relationship></Relationships>
</file>

<file path=ppt/notesSlides/_rels/notesSlide16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6.xml"></Relationship></Relationships>
</file>

<file path=ppt/notesSlides/_rels/notesSlide16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7.xml"></Relationship></Relationships>
</file>

<file path=ppt/notesSlides/_rels/notesSlide16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8.xml"></Relationship></Relationships>
</file>

<file path=ppt/notesSlides/_rels/notesSlide16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9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7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0.xml"></Relationship></Relationships>
</file>

<file path=ppt/notesSlides/_rels/notesSlide17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1.xml"></Relationship></Relationships>
</file>

<file path=ppt/notesSlides/_rels/notesSlide17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2.xml"></Relationship></Relationships>
</file>

<file path=ppt/notesSlides/_rels/notesSlide17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3.xml"></Relationship></Relationships>
</file>

<file path=ppt/notesSlides/_rels/notesSlide17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4.xml"></Relationship></Relationships>
</file>

<file path=ppt/notesSlides/_rels/notesSlide17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5.xml"></Relationship></Relationships>
</file>

<file path=ppt/notesSlides/_rels/notesSlide17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6.xml"></Relationship></Relationships>
</file>

<file path=ppt/notesSlides/_rels/notesSlide17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7.xml"></Relationship></Relationships>
</file>

<file path=ppt/notesSlides/_rels/notesSlide17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8.xml"></Relationship></Relationships>
</file>

<file path=ppt/notesSlides/_rels/notesSlide17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9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8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0.xml"></Relationship></Relationships>
</file>

<file path=ppt/notesSlides/_rels/notesSlide18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1.xml"></Relationship></Relationships>
</file>

<file path=ppt/notesSlides/_rels/notesSlide18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2.xml"></Relationship></Relationships>
</file>

<file path=ppt/notesSlides/_rels/notesSlide18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3.xml"></Relationship></Relationships>
</file>

<file path=ppt/notesSlides/_rels/notesSlide18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4.xml"></Relationship></Relationships>
</file>

<file path=ppt/notesSlides/_rels/notesSlide18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5.xml"></Relationship></Relationships>
</file>

<file path=ppt/notesSlides/_rels/notesSlide18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6.xml"></Relationship></Relationships>
</file>

<file path=ppt/notesSlides/_rels/notesSlide18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7.xml"></Relationship></Relationships>
</file>

<file path=ppt/notesSlides/_rels/notesSlide18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8.xml"></Relationship></Relationships>
</file>

<file path=ppt/notesSlides/_rels/notesSlide18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9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19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0.xml"></Relationship></Relationships>
</file>

<file path=ppt/notesSlides/_rels/notesSlide19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1.xml"></Relationship></Relationships>
</file>

<file path=ppt/notesSlides/_rels/notesSlide19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2.xml"></Relationship></Relationships>
</file>

<file path=ppt/notesSlides/_rels/notesSlide19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3.xml"></Relationship></Relationships>
</file>

<file path=ppt/notesSlides/_rels/notesSlide19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4.xml"></Relationship></Relationships>
</file>

<file path=ppt/notesSlides/_rels/notesSlide19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5.xml"></Relationship></Relationships>
</file>

<file path=ppt/notesSlides/_rels/notesSlide19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6.xml"></Relationship></Relationships>
</file>

<file path=ppt/notesSlides/_rels/notesSlide19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7.xml"></Relationship></Relationships>
</file>

<file path=ppt/notesSlides/_rels/notesSlide19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8.xml"></Relationship></Relationships>
</file>

<file path=ppt/notesSlides/_rels/notesSlide19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0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0.xml"></Relationship></Relationships>
</file>

<file path=ppt/notesSlides/_rels/notesSlide20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1.xml"></Relationship></Relationships>
</file>

<file path=ppt/notesSlides/_rels/notesSlide20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2.xml"></Relationship></Relationships>
</file>

<file path=ppt/notesSlides/_rels/notesSlide20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3.xml"></Relationship></Relationships>
</file>

<file path=ppt/notesSlides/_rels/notesSlide20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4.xml"></Relationship></Relationships>
</file>

<file path=ppt/notesSlides/_rels/notesSlide20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5.xml"></Relationship></Relationships>
</file>

<file path=ppt/notesSlides/_rels/notesSlide20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6.xml"></Relationship></Relationships>
</file>

<file path=ppt/notesSlides/_rels/notesSlide20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7.xml"></Relationship></Relationships>
</file>

<file path=ppt/notesSlides/_rels/notesSlide20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8.xml"></Relationship></Relationships>
</file>

<file path=ppt/notesSlides/_rels/notesSlide20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9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0.xml"></Relationship></Relationships>
</file>

<file path=ppt/notesSlides/_rels/notesSlide2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1.xml"></Relationship></Relationships>
</file>

<file path=ppt/notesSlides/_rels/notesSlide2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2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6.xml"></Relationship></Relationships>
</file>

<file path=ppt/notesSlides/_rels/notesSlide4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7.xml"></Relationship></Relationships>
</file>

<file path=ppt/notesSlides/_rels/notesSlide4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8.xml"></Relationship></Relationships>
</file>

<file path=ppt/notesSlides/_rels/notesSlide4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9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5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0.xml"></Relationship></Relationships>
</file>

<file path=ppt/notesSlides/_rels/notesSlide5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1.xml"></Relationship></Relationships>
</file>

<file path=ppt/notesSlides/_rels/notesSlide5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2.xml"></Relationship></Relationships>
</file>

<file path=ppt/notesSlides/_rels/notesSlide5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3.xml"></Relationship></Relationships>
</file>

<file path=ppt/notesSlides/_rels/notesSlide5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4.xml"></Relationship></Relationships>
</file>

<file path=ppt/notesSlides/_rels/notesSlide5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5.xml"></Relationship></Relationships>
</file>

<file path=ppt/notesSlides/_rels/notesSlide5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6.xml"></Relationship></Relationships>
</file>

<file path=ppt/notesSlides/_rels/notesSlide5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7.xml"></Relationship></Relationships>
</file>

<file path=ppt/notesSlides/_rels/notesSlide5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8.xml"></Relationship></Relationships>
</file>

<file path=ppt/notesSlides/_rels/notesSlide5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9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6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0.xml"></Relationship></Relationships>
</file>

<file path=ppt/notesSlides/_rels/notesSlide6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1.xml"></Relationship></Relationships>
</file>

<file path=ppt/notesSlides/_rels/notesSlide6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2.xml"></Relationship></Relationships>
</file>

<file path=ppt/notesSlides/_rels/notesSlide6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3.xml"></Relationship></Relationships>
</file>

<file path=ppt/notesSlides/_rels/notesSlide6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4.xml"></Relationship></Relationships>
</file>

<file path=ppt/notesSlides/_rels/notesSlide6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5.xml"></Relationship></Relationships>
</file>

<file path=ppt/notesSlides/_rels/notesSlide6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6.xml"></Relationship></Relationships>
</file>

<file path=ppt/notesSlides/_rels/notesSlide6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7.xml"></Relationship></Relationships>
</file>

<file path=ppt/notesSlides/_rels/notesSlide6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8.xml"></Relationship></Relationships>
</file>

<file path=ppt/notesSlides/_rels/notesSlide6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9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7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0.xml"></Relationship></Relationships>
</file>

<file path=ppt/notesSlides/_rels/notesSlide7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1.xml"></Relationship></Relationships>
</file>

<file path=ppt/notesSlides/_rels/notesSlide7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2.xml"></Relationship></Relationships>
</file>

<file path=ppt/notesSlides/_rels/notesSlide7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3.xml"></Relationship></Relationships>
</file>

<file path=ppt/notesSlides/_rels/notesSlide7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4.xml"></Relationship></Relationships>
</file>

<file path=ppt/notesSlides/_rels/notesSlide7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5.xml"></Relationship></Relationships>
</file>

<file path=ppt/notesSlides/_rels/notesSlide7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6.xml"></Relationship></Relationships>
</file>

<file path=ppt/notesSlides/_rels/notesSlide7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7.xml"></Relationship></Relationships>
</file>

<file path=ppt/notesSlides/_rels/notesSlide7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8.xml"></Relationship></Relationships>
</file>

<file path=ppt/notesSlides/_rels/notesSlide7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9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8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0.xml"></Relationship></Relationships>
</file>

<file path=ppt/notesSlides/_rels/notesSlide8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1.xml"></Relationship></Relationships>
</file>

<file path=ppt/notesSlides/_rels/notesSlide8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2.xml"></Relationship></Relationships>
</file>

<file path=ppt/notesSlides/_rels/notesSlide8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3.xml"></Relationship></Relationships>
</file>

<file path=ppt/notesSlides/_rels/notesSlide8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4.xml"></Relationship></Relationships>
</file>

<file path=ppt/notesSlides/_rels/notesSlide8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5.xml"></Relationship></Relationships>
</file>

<file path=ppt/notesSlides/_rels/notesSlide8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6.xml"></Relationship></Relationships>
</file>

<file path=ppt/notesSlides/_rels/notesSlide8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7.xml"></Relationship></Relationships>
</file>

<file path=ppt/notesSlides/_rels/notesSlide8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8.xml"></Relationship></Relationships>
</file>

<file path=ppt/notesSlides/_rels/notesSlide8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9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_rels/notesSlide9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0.xml"></Relationship></Relationships>
</file>

<file path=ppt/notesSlides/_rels/notesSlide9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1.xml"></Relationship></Relationships>
</file>

<file path=ppt/notesSlides/_rels/notesSlide9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2.xml"></Relationship></Relationships>
</file>

<file path=ppt/notesSlides/_rels/notesSlide9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3.xml"></Relationship></Relationships>
</file>

<file path=ppt/notesSlides/_rels/notesSlide9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4.xml"></Relationship></Relationships>
</file>

<file path=ppt/notesSlides/_rels/notesSlide9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5.xml"></Relationship></Relationships>
</file>

<file path=ppt/notesSlides/_rels/notesSlide9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6.xml"></Relationship></Relationships>
</file>

<file path=ppt/notesSlides/_rels/notesSlide9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7.xml"></Relationship></Relationships>
</file>

<file path=ppt/notesSlides/_rels/notesSlide9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8.xml"></Relationship></Relationships>
</file>

<file path=ppt/notesSlides/_rels/notesSlide9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9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8050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6389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171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3012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0576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686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5133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207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578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04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5111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77794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6359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4593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4673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0627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0469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881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7540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54691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409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2795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1374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4619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5690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63276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95653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0388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528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5445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7609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82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4727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09047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1656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75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5443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5421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149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1563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50387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62150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61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696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3208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106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37643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7061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5199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6391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20042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97446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4924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4914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398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72286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6042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63576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6865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01740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17504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57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0172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86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864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8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864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864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864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864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08877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0088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9408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1535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83532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8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50515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9106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539177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78600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49950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23418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45224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599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5108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44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0369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9908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502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1486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04866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95305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3260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41237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2558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64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26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76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17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46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26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2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16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28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321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6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63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99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340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37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384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023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11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0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208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875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0058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721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872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836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235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3715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6794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8953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88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3248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476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7955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8886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7903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871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97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644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7829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619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729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7469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519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312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0076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3554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5500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397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728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2787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119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10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0007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758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2102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214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797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367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65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848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778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144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331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4455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574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249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293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277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042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7850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9591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759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675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575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661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041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603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254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88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54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6938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6339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886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283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64B08-2931-454C-AF35-37A8F1782F82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71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CE234-80F5-40D0-8F49-5E21709BD62B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E555C-92D9-4822-AA1F-74A7500F1B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6" r:id="rId12"/>
    <p:sldLayoutId id="2147483793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9.pn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12.xml"></Relationship></Relationships>
</file>

<file path=ppt/slides/_rels/slide100.xml.rels><?xml version="1.0" encoding="UTF-8"?>
<Relationships xmlns="http://schemas.openxmlformats.org/package/2006/relationships"><Relationship Id="rId3" Type="http://schemas.openxmlformats.org/officeDocument/2006/relationships/image" Target="../media/image97.png"></Relationship><Relationship Id="rId2" Type="http://schemas.openxmlformats.org/officeDocument/2006/relationships/notesSlide" Target="../notesSlides/notesSlide100.xml"></Relationship><Relationship Id="rId1" Type="http://schemas.openxmlformats.org/officeDocument/2006/relationships/slideLayout" Target="../slideLayouts/slideLayout12.xml"></Relationship></Relationships>
</file>

<file path=ppt/slides/_rels/slide101.xml.rels><?xml version="1.0" encoding="UTF-8"?>
<Relationships xmlns="http://schemas.openxmlformats.org/package/2006/relationships"><Relationship Id="rId3" Type="http://schemas.openxmlformats.org/officeDocument/2006/relationships/image" Target="../media/image98.png"></Relationship><Relationship Id="rId2" Type="http://schemas.openxmlformats.org/officeDocument/2006/relationships/notesSlide" Target="../notesSlides/notesSlide101.xml"></Relationship><Relationship Id="rId1" Type="http://schemas.openxmlformats.org/officeDocument/2006/relationships/slideLayout" Target="../slideLayouts/slideLayout12.xml"></Relationship></Relationships>
</file>

<file path=ppt/slides/_rels/slide102.xml.rels><?xml version="1.0" encoding="UTF-8"?>
<Relationships xmlns="http://schemas.openxmlformats.org/package/2006/relationships"><Relationship Id="rId3" Type="http://schemas.openxmlformats.org/officeDocument/2006/relationships/image" Target="../media/image99.png"></Relationship><Relationship Id="rId2" Type="http://schemas.openxmlformats.org/officeDocument/2006/relationships/notesSlide" Target="../notesSlides/notesSlide102.xml"></Relationship><Relationship Id="rId1" Type="http://schemas.openxmlformats.org/officeDocument/2006/relationships/slideLayout" Target="../slideLayouts/slideLayout12.xml"></Relationship></Relationships>
</file>

<file path=ppt/slides/_rels/slide103.xml.rels><?xml version="1.0" encoding="UTF-8"?>
<Relationships xmlns="http://schemas.openxmlformats.org/package/2006/relationships"><Relationship Id="rId3" Type="http://schemas.openxmlformats.org/officeDocument/2006/relationships/image" Target="../media/image100.png"></Relationship><Relationship Id="rId2" Type="http://schemas.openxmlformats.org/officeDocument/2006/relationships/notesSlide" Target="../notesSlides/notesSlide103.xml"></Relationship><Relationship Id="rId1" Type="http://schemas.openxmlformats.org/officeDocument/2006/relationships/slideLayout" Target="../slideLayouts/slideLayout12.xml"></Relationship></Relationships>
</file>

<file path=ppt/slides/_rels/slide104.xml.rels><?xml version="1.0" encoding="UTF-8"?>
<Relationships xmlns="http://schemas.openxmlformats.org/package/2006/relationships"><Relationship Id="rId3" Type="http://schemas.openxmlformats.org/officeDocument/2006/relationships/image" Target="../media/image101.png"></Relationship><Relationship Id="rId2" Type="http://schemas.openxmlformats.org/officeDocument/2006/relationships/notesSlide" Target="../notesSlides/notesSlide104.xml"></Relationship><Relationship Id="rId1" Type="http://schemas.openxmlformats.org/officeDocument/2006/relationships/slideLayout" Target="../slideLayouts/slideLayout12.xml"></Relationship></Relationships>
</file>

<file path=ppt/slides/_rels/slide105.xml.rels><?xml version="1.0" encoding="UTF-8"?>
<Relationships xmlns="http://schemas.openxmlformats.org/package/2006/relationships"><Relationship Id="rId3" Type="http://schemas.openxmlformats.org/officeDocument/2006/relationships/image" Target="../media/image102.png"></Relationship><Relationship Id="rId2" Type="http://schemas.openxmlformats.org/officeDocument/2006/relationships/notesSlide" Target="../notesSlides/notesSlide105.xml"></Relationship><Relationship Id="rId1" Type="http://schemas.openxmlformats.org/officeDocument/2006/relationships/slideLayout" Target="../slideLayouts/slideLayout12.xml"></Relationship></Relationships>
</file>

<file path=ppt/slides/_rels/slide106.xml.rels><?xml version="1.0" encoding="UTF-8"?>
<Relationships xmlns="http://schemas.openxmlformats.org/package/2006/relationships"><Relationship Id="rId3" Type="http://schemas.openxmlformats.org/officeDocument/2006/relationships/image" Target="../media/image103.png"></Relationship><Relationship Id="rId2" Type="http://schemas.openxmlformats.org/officeDocument/2006/relationships/notesSlide" Target="../notesSlides/notesSlide106.xml"></Relationship><Relationship Id="rId1" Type="http://schemas.openxmlformats.org/officeDocument/2006/relationships/slideLayout" Target="../slideLayouts/slideLayout12.xml"></Relationship></Relationships>
</file>

<file path=ppt/slides/_rels/slide107.xml.rels><?xml version="1.0" encoding="UTF-8"?>
<Relationships xmlns="http://schemas.openxmlformats.org/package/2006/relationships"><Relationship Id="rId3" Type="http://schemas.openxmlformats.org/officeDocument/2006/relationships/image" Target="../media/image104.png"></Relationship><Relationship Id="rId2" Type="http://schemas.openxmlformats.org/officeDocument/2006/relationships/notesSlide" Target="../notesSlides/notesSlide107.xml"></Relationship><Relationship Id="rId1" Type="http://schemas.openxmlformats.org/officeDocument/2006/relationships/slideLayout" Target="../slideLayouts/slideLayout12.xml"></Relationship></Relationships>
</file>

<file path=ppt/slides/_rels/slide108.xml.rels><?xml version="1.0" encoding="UTF-8"?>
<Relationships xmlns="http://schemas.openxmlformats.org/package/2006/relationships"><Relationship Id="rId3" Type="http://schemas.openxmlformats.org/officeDocument/2006/relationships/image" Target="../media/image105.png"></Relationship><Relationship Id="rId2" Type="http://schemas.openxmlformats.org/officeDocument/2006/relationships/notesSlide" Target="../notesSlides/notesSlide108.xml"></Relationship><Relationship Id="rId1" Type="http://schemas.openxmlformats.org/officeDocument/2006/relationships/slideLayout" Target="../slideLayouts/slideLayout12.xml"></Relationship></Relationships>
</file>

<file path=ppt/slides/_rels/slide109.xml.rels><?xml version="1.0" encoding="UTF-8"?>
<Relationships xmlns="http://schemas.openxmlformats.org/package/2006/relationships"><Relationship Id="rId3" Type="http://schemas.openxmlformats.org/officeDocument/2006/relationships/image" Target="../media/image106.png"></Relationship><Relationship Id="rId2" Type="http://schemas.openxmlformats.org/officeDocument/2006/relationships/notesSlide" Target="../notesSlides/notesSlide109.xml"></Relationship><Relationship Id="rId1" Type="http://schemas.openxmlformats.org/officeDocument/2006/relationships/slideLayout" Target="../slideLayouts/slideLayout1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12.xml"></Relationship></Relationships>
</file>

<file path=ppt/slides/_rels/slide110.xml.rels><?xml version="1.0" encoding="UTF-8"?>
<Relationships xmlns="http://schemas.openxmlformats.org/package/2006/relationships"><Relationship Id="rId3" Type="http://schemas.openxmlformats.org/officeDocument/2006/relationships/image" Target="../media/image107.png"></Relationship><Relationship Id="rId2" Type="http://schemas.openxmlformats.org/officeDocument/2006/relationships/notesSlide" Target="../notesSlides/notesSlide110.xml"></Relationship><Relationship Id="rId1" Type="http://schemas.openxmlformats.org/officeDocument/2006/relationships/slideLayout" Target="../slideLayouts/slideLayout12.xml"></Relationship></Relationships>
</file>

<file path=ppt/slides/_rels/slide111.xml.rels><?xml version="1.0" encoding="UTF-8"?>
<Relationships xmlns="http://schemas.openxmlformats.org/package/2006/relationships"><Relationship Id="rId3" Type="http://schemas.openxmlformats.org/officeDocument/2006/relationships/image" Target="../media/image108.png"></Relationship><Relationship Id="rId2" Type="http://schemas.openxmlformats.org/officeDocument/2006/relationships/notesSlide" Target="../notesSlides/notesSlide111.xml"></Relationship><Relationship Id="rId1" Type="http://schemas.openxmlformats.org/officeDocument/2006/relationships/slideLayout" Target="../slideLayouts/slideLayout12.xml"></Relationship></Relationships>
</file>

<file path=ppt/slides/_rels/slide112.xml.rels><?xml version="1.0" encoding="UTF-8"?>
<Relationships xmlns="http://schemas.openxmlformats.org/package/2006/relationships"><Relationship Id="rId3" Type="http://schemas.openxmlformats.org/officeDocument/2006/relationships/image" Target="../media/image109.png"></Relationship><Relationship Id="rId2" Type="http://schemas.openxmlformats.org/officeDocument/2006/relationships/notesSlide" Target="../notesSlides/notesSlide112.xml"></Relationship><Relationship Id="rId1" Type="http://schemas.openxmlformats.org/officeDocument/2006/relationships/slideLayout" Target="../slideLayouts/slideLayout12.xml"></Relationship></Relationships>
</file>

<file path=ppt/slides/_rels/slide113.xml.rels><?xml version="1.0" encoding="UTF-8"?>
<Relationships xmlns="http://schemas.openxmlformats.org/package/2006/relationships"><Relationship Id="rId3" Type="http://schemas.openxmlformats.org/officeDocument/2006/relationships/image" Target="../media/image110.png"></Relationship><Relationship Id="rId2" Type="http://schemas.openxmlformats.org/officeDocument/2006/relationships/notesSlide" Target="../notesSlides/notesSlide113.xml"></Relationship><Relationship Id="rId1" Type="http://schemas.openxmlformats.org/officeDocument/2006/relationships/slideLayout" Target="../slideLayouts/slideLayout12.xml"></Relationship></Relationships>
</file>

<file path=ppt/slides/_rels/slide114.xml.rels><?xml version="1.0" encoding="UTF-8"?>
<Relationships xmlns="http://schemas.openxmlformats.org/package/2006/relationships"><Relationship Id="rId3" Type="http://schemas.openxmlformats.org/officeDocument/2006/relationships/image" Target="../media/image111.png"></Relationship><Relationship Id="rId2" Type="http://schemas.openxmlformats.org/officeDocument/2006/relationships/notesSlide" Target="../notesSlides/notesSlide114.xml"></Relationship><Relationship Id="rId1" Type="http://schemas.openxmlformats.org/officeDocument/2006/relationships/slideLayout" Target="../slideLayouts/slideLayout12.xml"></Relationship></Relationships>
</file>

<file path=ppt/slides/_rels/slide115.xml.rels><?xml version="1.0" encoding="UTF-8"?>
<Relationships xmlns="http://schemas.openxmlformats.org/package/2006/relationships"><Relationship Id="rId3" Type="http://schemas.openxmlformats.org/officeDocument/2006/relationships/image" Target="../media/image112.png"></Relationship><Relationship Id="rId2" Type="http://schemas.openxmlformats.org/officeDocument/2006/relationships/notesSlide" Target="../notesSlides/notesSlide115.xml"></Relationship><Relationship Id="rId1" Type="http://schemas.openxmlformats.org/officeDocument/2006/relationships/slideLayout" Target="../slideLayouts/slideLayout12.xml"></Relationship></Relationships>
</file>

<file path=ppt/slides/_rels/slide116.xml.rels><?xml version="1.0" encoding="UTF-8"?>
<Relationships xmlns="http://schemas.openxmlformats.org/package/2006/relationships"><Relationship Id="rId3" Type="http://schemas.openxmlformats.org/officeDocument/2006/relationships/image" Target="../media/image113.png"></Relationship><Relationship Id="rId2" Type="http://schemas.openxmlformats.org/officeDocument/2006/relationships/notesSlide" Target="../notesSlides/notesSlide116.xml"></Relationship><Relationship Id="rId1" Type="http://schemas.openxmlformats.org/officeDocument/2006/relationships/slideLayout" Target="../slideLayouts/slideLayout12.xml"></Relationship></Relationships>
</file>

<file path=ppt/slides/_rels/slide117.xml.rels><?xml version="1.0" encoding="UTF-8"?>
<Relationships xmlns="http://schemas.openxmlformats.org/package/2006/relationships"><Relationship Id="rId3" Type="http://schemas.openxmlformats.org/officeDocument/2006/relationships/image" Target="../media/image114.png"></Relationship><Relationship Id="rId2" Type="http://schemas.openxmlformats.org/officeDocument/2006/relationships/notesSlide" Target="../notesSlides/notesSlide117.xml"></Relationship><Relationship Id="rId1" Type="http://schemas.openxmlformats.org/officeDocument/2006/relationships/slideLayout" Target="../slideLayouts/slideLayout12.xml"></Relationship></Relationships>
</file>

<file path=ppt/slides/_rels/slide118.xml.rels><?xml version="1.0" encoding="UTF-8"?>
<Relationships xmlns="http://schemas.openxmlformats.org/package/2006/relationships"><Relationship Id="rId3" Type="http://schemas.openxmlformats.org/officeDocument/2006/relationships/image" Target="../media/image115.png"></Relationship><Relationship Id="rId2" Type="http://schemas.openxmlformats.org/officeDocument/2006/relationships/notesSlide" Target="../notesSlides/notesSlide118.xml"></Relationship><Relationship Id="rId1" Type="http://schemas.openxmlformats.org/officeDocument/2006/relationships/slideLayout" Target="../slideLayouts/slideLayout12.xml"></Relationship></Relationships>
</file>

<file path=ppt/slides/_rels/slide119.xml.rels><?xml version="1.0" encoding="UTF-8"?>
<Relationships xmlns="http://schemas.openxmlformats.org/package/2006/relationships"><Relationship Id="rId3" Type="http://schemas.openxmlformats.org/officeDocument/2006/relationships/image" Target="../media/image116.png"></Relationship><Relationship Id="rId2" Type="http://schemas.openxmlformats.org/officeDocument/2006/relationships/notesSlide" Target="../notesSlides/notesSlide119.xml"></Relationship><Relationship Id="rId1" Type="http://schemas.openxmlformats.org/officeDocument/2006/relationships/slideLayout" Target="../slideLayouts/slideLayout12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12.xml"></Relationship></Relationships>
</file>

<file path=ppt/slides/_rels/slide120.xml.rels><?xml version="1.0" encoding="UTF-8"?>
<Relationships xmlns="http://schemas.openxmlformats.org/package/2006/relationships"><Relationship Id="rId3" Type="http://schemas.openxmlformats.org/officeDocument/2006/relationships/image" Target="../media/image117.png"></Relationship><Relationship Id="rId2" Type="http://schemas.openxmlformats.org/officeDocument/2006/relationships/notesSlide" Target="../notesSlides/notesSlide120.xml"></Relationship><Relationship Id="rId1" Type="http://schemas.openxmlformats.org/officeDocument/2006/relationships/slideLayout" Target="../slideLayouts/slideLayout12.xml"></Relationship></Relationships>
</file>

<file path=ppt/slides/_rels/slide121.xml.rels><?xml version="1.0" encoding="UTF-8"?>
<Relationships xmlns="http://schemas.openxmlformats.org/package/2006/relationships"><Relationship Id="rId3" Type="http://schemas.openxmlformats.org/officeDocument/2006/relationships/image" Target="../media/image118.png"></Relationship><Relationship Id="rId2" Type="http://schemas.openxmlformats.org/officeDocument/2006/relationships/notesSlide" Target="../notesSlides/notesSlide121.xml"></Relationship><Relationship Id="rId1" Type="http://schemas.openxmlformats.org/officeDocument/2006/relationships/slideLayout" Target="../slideLayouts/slideLayout12.xml"></Relationship></Relationships>
</file>

<file path=ppt/slides/_rels/slide122.xml.rels><?xml version="1.0" encoding="UTF-8"?>
<Relationships xmlns="http://schemas.openxmlformats.org/package/2006/relationships"><Relationship Id="rId3" Type="http://schemas.openxmlformats.org/officeDocument/2006/relationships/image" Target="../media/image119.png"></Relationship><Relationship Id="rId2" Type="http://schemas.openxmlformats.org/officeDocument/2006/relationships/notesSlide" Target="../notesSlides/notesSlide122.xml"></Relationship><Relationship Id="rId1" Type="http://schemas.openxmlformats.org/officeDocument/2006/relationships/slideLayout" Target="../slideLayouts/slideLayout12.xml"></Relationship></Relationships>
</file>

<file path=ppt/slides/_rels/slide123.xml.rels><?xml version="1.0" encoding="UTF-8"?>
<Relationships xmlns="http://schemas.openxmlformats.org/package/2006/relationships"><Relationship Id="rId3" Type="http://schemas.openxmlformats.org/officeDocument/2006/relationships/image" Target="../media/image120.png"></Relationship><Relationship Id="rId2" Type="http://schemas.openxmlformats.org/officeDocument/2006/relationships/notesSlide" Target="../notesSlides/notesSlide123.xml"></Relationship><Relationship Id="rId1" Type="http://schemas.openxmlformats.org/officeDocument/2006/relationships/slideLayout" Target="../slideLayouts/slideLayout12.xml"></Relationship></Relationships>
</file>

<file path=ppt/slides/_rels/slide124.xml.rels><?xml version="1.0" encoding="UTF-8"?>
<Relationships xmlns="http://schemas.openxmlformats.org/package/2006/relationships"><Relationship Id="rId3" Type="http://schemas.openxmlformats.org/officeDocument/2006/relationships/image" Target="../media/image121.png"></Relationship><Relationship Id="rId2" Type="http://schemas.openxmlformats.org/officeDocument/2006/relationships/notesSlide" Target="../notesSlides/notesSlide124.xml"></Relationship><Relationship Id="rId1" Type="http://schemas.openxmlformats.org/officeDocument/2006/relationships/slideLayout" Target="../slideLayouts/slideLayout12.xml"></Relationship></Relationships>
</file>

<file path=ppt/slides/_rels/slide125.xml.rels><?xml version="1.0" encoding="UTF-8"?>
<Relationships xmlns="http://schemas.openxmlformats.org/package/2006/relationships"><Relationship Id="rId3" Type="http://schemas.openxmlformats.org/officeDocument/2006/relationships/image" Target="../media/image122.png"></Relationship><Relationship Id="rId2" Type="http://schemas.openxmlformats.org/officeDocument/2006/relationships/notesSlide" Target="../notesSlides/notesSlide125.xml"></Relationship><Relationship Id="rId1" Type="http://schemas.openxmlformats.org/officeDocument/2006/relationships/slideLayout" Target="../slideLayouts/slideLayout12.xml"></Relationship></Relationships>
</file>

<file path=ppt/slides/_rels/slide126.xml.rels><?xml version="1.0" encoding="UTF-8"?>
<Relationships xmlns="http://schemas.openxmlformats.org/package/2006/relationships"><Relationship Id="rId3" Type="http://schemas.openxmlformats.org/officeDocument/2006/relationships/image" Target="../media/image123.png"></Relationship><Relationship Id="rId2" Type="http://schemas.openxmlformats.org/officeDocument/2006/relationships/notesSlide" Target="../notesSlides/notesSlide126.xml"></Relationship><Relationship Id="rId1" Type="http://schemas.openxmlformats.org/officeDocument/2006/relationships/slideLayout" Target="../slideLayouts/slideLayout12.xml"></Relationship></Relationships>
</file>

<file path=ppt/slides/_rels/slide127.xml.rels><?xml version="1.0" encoding="UTF-8"?>
<Relationships xmlns="http://schemas.openxmlformats.org/package/2006/relationships"><Relationship Id="rId3" Type="http://schemas.openxmlformats.org/officeDocument/2006/relationships/image" Target="../media/image124.png"></Relationship><Relationship Id="rId2" Type="http://schemas.openxmlformats.org/officeDocument/2006/relationships/notesSlide" Target="../notesSlides/notesSlide127.xml"></Relationship><Relationship Id="rId1" Type="http://schemas.openxmlformats.org/officeDocument/2006/relationships/slideLayout" Target="../slideLayouts/slideLayout12.xml"></Relationship></Relationships>
</file>

<file path=ppt/slides/_rels/slide128.xml.rels><?xml version="1.0" encoding="UTF-8"?>
<Relationships xmlns="http://schemas.openxmlformats.org/package/2006/relationships"><Relationship Id="rId3" Type="http://schemas.openxmlformats.org/officeDocument/2006/relationships/image" Target="../media/image125.png"></Relationship><Relationship Id="rId2" Type="http://schemas.openxmlformats.org/officeDocument/2006/relationships/notesSlide" Target="../notesSlides/notesSlide128.xml"></Relationship><Relationship Id="rId1" Type="http://schemas.openxmlformats.org/officeDocument/2006/relationships/slideLayout" Target="../slideLayouts/slideLayout12.xml"></Relationship></Relationships>
</file>

<file path=ppt/slides/_rels/slide129.xml.rels><?xml version="1.0" encoding="UTF-8"?>
<Relationships xmlns="http://schemas.openxmlformats.org/package/2006/relationships"><Relationship Id="rId3" Type="http://schemas.openxmlformats.org/officeDocument/2006/relationships/image" Target="../media/image126.png"></Relationship><Relationship Id="rId2" Type="http://schemas.openxmlformats.org/officeDocument/2006/relationships/notesSlide" Target="../notesSlides/notesSlide129.xml"></Relationship><Relationship Id="rId1" Type="http://schemas.openxmlformats.org/officeDocument/2006/relationships/slideLayout" Target="../slideLayouts/slideLayout1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12.xml"></Relationship></Relationships>
</file>

<file path=ppt/slides/_rels/slide130.xml.rels><?xml version="1.0" encoding="UTF-8"?>
<Relationships xmlns="http://schemas.openxmlformats.org/package/2006/relationships"><Relationship Id="rId3" Type="http://schemas.openxmlformats.org/officeDocument/2006/relationships/image" Target="../media/image127.png"></Relationship><Relationship Id="rId2" Type="http://schemas.openxmlformats.org/officeDocument/2006/relationships/notesSlide" Target="../notesSlides/notesSlide130.xml"></Relationship><Relationship Id="rId1" Type="http://schemas.openxmlformats.org/officeDocument/2006/relationships/slideLayout" Target="../slideLayouts/slideLayout12.xml"></Relationship></Relationships>
</file>

<file path=ppt/slides/_rels/slide131.xml.rels><?xml version="1.0" encoding="UTF-8"?>
<Relationships xmlns="http://schemas.openxmlformats.org/package/2006/relationships"><Relationship Id="rId3" Type="http://schemas.openxmlformats.org/officeDocument/2006/relationships/image" Target="../media/image128.png"></Relationship><Relationship Id="rId2" Type="http://schemas.openxmlformats.org/officeDocument/2006/relationships/notesSlide" Target="../notesSlides/notesSlide131.xml"></Relationship><Relationship Id="rId1" Type="http://schemas.openxmlformats.org/officeDocument/2006/relationships/slideLayout" Target="../slideLayouts/slideLayout12.xml"></Relationship></Relationships>
</file>

<file path=ppt/slides/_rels/slide132.xml.rels><?xml version="1.0" encoding="UTF-8"?>
<Relationships xmlns="http://schemas.openxmlformats.org/package/2006/relationships"><Relationship Id="rId3" Type="http://schemas.openxmlformats.org/officeDocument/2006/relationships/image" Target="../media/image129.png"></Relationship><Relationship Id="rId2" Type="http://schemas.openxmlformats.org/officeDocument/2006/relationships/notesSlide" Target="../notesSlides/notesSlide132.xml"></Relationship><Relationship Id="rId1" Type="http://schemas.openxmlformats.org/officeDocument/2006/relationships/slideLayout" Target="../slideLayouts/slideLayout12.xml"></Relationship></Relationships>
</file>

<file path=ppt/slides/_rels/slide133.xml.rels><?xml version="1.0" encoding="UTF-8"?>
<Relationships xmlns="http://schemas.openxmlformats.org/package/2006/relationships"><Relationship Id="rId3" Type="http://schemas.openxmlformats.org/officeDocument/2006/relationships/image" Target="../media/image130.png"></Relationship><Relationship Id="rId2" Type="http://schemas.openxmlformats.org/officeDocument/2006/relationships/notesSlide" Target="../notesSlides/notesSlide133.xml"></Relationship><Relationship Id="rId1" Type="http://schemas.openxmlformats.org/officeDocument/2006/relationships/slideLayout" Target="../slideLayouts/slideLayout12.xml"></Relationship></Relationships>
</file>

<file path=ppt/slides/_rels/slide134.xml.rels><?xml version="1.0" encoding="UTF-8"?>
<Relationships xmlns="http://schemas.openxmlformats.org/package/2006/relationships"><Relationship Id="rId3" Type="http://schemas.openxmlformats.org/officeDocument/2006/relationships/image" Target="../media/image131.png"></Relationship><Relationship Id="rId2" Type="http://schemas.openxmlformats.org/officeDocument/2006/relationships/notesSlide" Target="../notesSlides/notesSlide134.xml"></Relationship><Relationship Id="rId1" Type="http://schemas.openxmlformats.org/officeDocument/2006/relationships/slideLayout" Target="../slideLayouts/slideLayout12.xml"></Relationship></Relationships>
</file>

<file path=ppt/slides/_rels/slide135.xml.rels><?xml version="1.0" encoding="UTF-8"?>
<Relationships xmlns="http://schemas.openxmlformats.org/package/2006/relationships"><Relationship Id="rId3" Type="http://schemas.openxmlformats.org/officeDocument/2006/relationships/image" Target="../media/image132.png"></Relationship><Relationship Id="rId2" Type="http://schemas.openxmlformats.org/officeDocument/2006/relationships/notesSlide" Target="../notesSlides/notesSlide135.xml"></Relationship><Relationship Id="rId1" Type="http://schemas.openxmlformats.org/officeDocument/2006/relationships/slideLayout" Target="../slideLayouts/slideLayout12.xml"></Relationship></Relationships>
</file>

<file path=ppt/slides/_rels/slide136.xml.rels><?xml version="1.0" encoding="UTF-8"?>
<Relationships xmlns="http://schemas.openxmlformats.org/package/2006/relationships"><Relationship Id="rId3" Type="http://schemas.openxmlformats.org/officeDocument/2006/relationships/image" Target="../media/image133.png"></Relationship><Relationship Id="rId2" Type="http://schemas.openxmlformats.org/officeDocument/2006/relationships/notesSlide" Target="../notesSlides/notesSlide136.xml"></Relationship><Relationship Id="rId1" Type="http://schemas.openxmlformats.org/officeDocument/2006/relationships/slideLayout" Target="../slideLayouts/slideLayout12.xml"></Relationship></Relationships>
</file>

<file path=ppt/slides/_rels/slide137.xml.rels><?xml version="1.0" encoding="UTF-8"?>
<Relationships xmlns="http://schemas.openxmlformats.org/package/2006/relationships"><Relationship Id="rId3" Type="http://schemas.openxmlformats.org/officeDocument/2006/relationships/image" Target="../media/image134.png"></Relationship><Relationship Id="rId2" Type="http://schemas.openxmlformats.org/officeDocument/2006/relationships/notesSlide" Target="../notesSlides/notesSlide137.xml"></Relationship><Relationship Id="rId1" Type="http://schemas.openxmlformats.org/officeDocument/2006/relationships/slideLayout" Target="../slideLayouts/slideLayout12.xml"></Relationship></Relationships>
</file>

<file path=ppt/slides/_rels/slide138.xml.rels><?xml version="1.0" encoding="UTF-8"?>
<Relationships xmlns="http://schemas.openxmlformats.org/package/2006/relationships"><Relationship Id="rId3" Type="http://schemas.openxmlformats.org/officeDocument/2006/relationships/image" Target="../media/image135.png"></Relationship><Relationship Id="rId2" Type="http://schemas.openxmlformats.org/officeDocument/2006/relationships/notesSlide" Target="../notesSlides/notesSlide138.xml"></Relationship><Relationship Id="rId1" Type="http://schemas.openxmlformats.org/officeDocument/2006/relationships/slideLayout" Target="../slideLayouts/slideLayout12.xml"></Relationship></Relationships>
</file>

<file path=ppt/slides/_rels/slide139.xml.rels><?xml version="1.0" encoding="UTF-8"?>
<Relationships xmlns="http://schemas.openxmlformats.org/package/2006/relationships"><Relationship Id="rId3" Type="http://schemas.openxmlformats.org/officeDocument/2006/relationships/image" Target="../media/image136.png"></Relationship><Relationship Id="rId2" Type="http://schemas.openxmlformats.org/officeDocument/2006/relationships/notesSlide" Target="../notesSlides/notesSlide139.xml"></Relationship><Relationship Id="rId1" Type="http://schemas.openxmlformats.org/officeDocument/2006/relationships/slideLayout" Target="../slideLayouts/slideLayout1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notesSlide" Target="../notesSlides/notesSlide14.xml"></Relationship><Relationship Id="rId1" Type="http://schemas.openxmlformats.org/officeDocument/2006/relationships/slideLayout" Target="../slideLayouts/slideLayout12.xml"></Relationship></Relationships>
</file>

<file path=ppt/slides/_rels/slide140.xml.rels><?xml version="1.0" encoding="UTF-8"?>
<Relationships xmlns="http://schemas.openxmlformats.org/package/2006/relationships"><Relationship Id="rId3" Type="http://schemas.openxmlformats.org/officeDocument/2006/relationships/image" Target="../media/image137.png"></Relationship><Relationship Id="rId2" Type="http://schemas.openxmlformats.org/officeDocument/2006/relationships/notesSlide" Target="../notesSlides/notesSlide140.xml"></Relationship><Relationship Id="rId1" Type="http://schemas.openxmlformats.org/officeDocument/2006/relationships/slideLayout" Target="../slideLayouts/slideLayout12.xml"></Relationship></Relationships>
</file>

<file path=ppt/slides/_rels/slide141.xml.rels><?xml version="1.0" encoding="UTF-8"?>
<Relationships xmlns="http://schemas.openxmlformats.org/package/2006/relationships"><Relationship Id="rId3" Type="http://schemas.openxmlformats.org/officeDocument/2006/relationships/image" Target="../media/image138.png"></Relationship><Relationship Id="rId2" Type="http://schemas.openxmlformats.org/officeDocument/2006/relationships/notesSlide" Target="../notesSlides/notesSlide141.xml"></Relationship><Relationship Id="rId1" Type="http://schemas.openxmlformats.org/officeDocument/2006/relationships/slideLayout" Target="../slideLayouts/slideLayout12.xml"></Relationship></Relationships>
</file>

<file path=ppt/slides/_rels/slide142.xml.rels><?xml version="1.0" encoding="UTF-8"?>
<Relationships xmlns="http://schemas.openxmlformats.org/package/2006/relationships"><Relationship Id="rId3" Type="http://schemas.openxmlformats.org/officeDocument/2006/relationships/image" Target="../media/image139.png"></Relationship><Relationship Id="rId2" Type="http://schemas.openxmlformats.org/officeDocument/2006/relationships/notesSlide" Target="../notesSlides/notesSlide142.xml"></Relationship><Relationship Id="rId1" Type="http://schemas.openxmlformats.org/officeDocument/2006/relationships/slideLayout" Target="../slideLayouts/slideLayout12.xml"></Relationship></Relationships>
</file>

<file path=ppt/slides/_rels/slide143.xml.rels><?xml version="1.0" encoding="UTF-8"?>
<Relationships xmlns="http://schemas.openxmlformats.org/package/2006/relationships"><Relationship Id="rId3" Type="http://schemas.openxmlformats.org/officeDocument/2006/relationships/image" Target="../media/image140.png"></Relationship><Relationship Id="rId2" Type="http://schemas.openxmlformats.org/officeDocument/2006/relationships/notesSlide" Target="../notesSlides/notesSlide143.xml"></Relationship><Relationship Id="rId1" Type="http://schemas.openxmlformats.org/officeDocument/2006/relationships/slideLayout" Target="../slideLayouts/slideLayout12.xml"></Relationship></Relationships>
</file>

<file path=ppt/slides/_rels/slide144.xml.rels><?xml version="1.0" encoding="UTF-8"?>
<Relationships xmlns="http://schemas.openxmlformats.org/package/2006/relationships"><Relationship Id="rId3" Type="http://schemas.openxmlformats.org/officeDocument/2006/relationships/image" Target="../media/image141.png"></Relationship><Relationship Id="rId2" Type="http://schemas.openxmlformats.org/officeDocument/2006/relationships/notesSlide" Target="../notesSlides/notesSlide144.xml"></Relationship><Relationship Id="rId1" Type="http://schemas.openxmlformats.org/officeDocument/2006/relationships/slideLayout" Target="../slideLayouts/slideLayout12.xml"></Relationship></Relationships>
</file>

<file path=ppt/slides/_rels/slide145.xml.rels><?xml version="1.0" encoding="UTF-8"?>
<Relationships xmlns="http://schemas.openxmlformats.org/package/2006/relationships"><Relationship Id="rId3" Type="http://schemas.openxmlformats.org/officeDocument/2006/relationships/image" Target="../media/image142.png"></Relationship><Relationship Id="rId2" Type="http://schemas.openxmlformats.org/officeDocument/2006/relationships/notesSlide" Target="../notesSlides/notesSlide145.xml"></Relationship><Relationship Id="rId1" Type="http://schemas.openxmlformats.org/officeDocument/2006/relationships/slideLayout" Target="../slideLayouts/slideLayout12.xml"></Relationship></Relationships>
</file>

<file path=ppt/slides/_rels/slide146.xml.rels><?xml version="1.0" encoding="UTF-8"?>
<Relationships xmlns="http://schemas.openxmlformats.org/package/2006/relationships"><Relationship Id="rId3" Type="http://schemas.openxmlformats.org/officeDocument/2006/relationships/image" Target="../media/image143.png"></Relationship><Relationship Id="rId2" Type="http://schemas.openxmlformats.org/officeDocument/2006/relationships/notesSlide" Target="../notesSlides/notesSlide146.xml"></Relationship><Relationship Id="rId1" Type="http://schemas.openxmlformats.org/officeDocument/2006/relationships/slideLayout" Target="../slideLayouts/slideLayout12.xml"></Relationship></Relationships>
</file>

<file path=ppt/slides/_rels/slide147.xml.rels><?xml version="1.0" encoding="UTF-8"?>
<Relationships xmlns="http://schemas.openxmlformats.org/package/2006/relationships"><Relationship Id="rId3" Type="http://schemas.openxmlformats.org/officeDocument/2006/relationships/image" Target="../media/image144.png"></Relationship><Relationship Id="rId2" Type="http://schemas.openxmlformats.org/officeDocument/2006/relationships/notesSlide" Target="../notesSlides/notesSlide147.xml"></Relationship><Relationship Id="rId1" Type="http://schemas.openxmlformats.org/officeDocument/2006/relationships/slideLayout" Target="../slideLayouts/slideLayout12.xml"></Relationship></Relationships>
</file>

<file path=ppt/slides/_rels/slide148.xml.rels><?xml version="1.0" encoding="UTF-8"?>
<Relationships xmlns="http://schemas.openxmlformats.org/package/2006/relationships"><Relationship Id="rId3" Type="http://schemas.openxmlformats.org/officeDocument/2006/relationships/image" Target="../media/image145.png"></Relationship><Relationship Id="rId2" Type="http://schemas.openxmlformats.org/officeDocument/2006/relationships/notesSlide" Target="../notesSlides/notesSlide148.xml"></Relationship><Relationship Id="rId1" Type="http://schemas.openxmlformats.org/officeDocument/2006/relationships/slideLayout" Target="../slideLayouts/slideLayout12.xml"></Relationship></Relationships>
</file>

<file path=ppt/slides/_rels/slide149.xml.rels><?xml version="1.0" encoding="UTF-8"?>
<Relationships xmlns="http://schemas.openxmlformats.org/package/2006/relationships"><Relationship Id="rId3" Type="http://schemas.openxmlformats.org/officeDocument/2006/relationships/image" Target="../media/image146.png"></Relationship><Relationship Id="rId2" Type="http://schemas.openxmlformats.org/officeDocument/2006/relationships/notesSlide" Target="../notesSlides/notesSlide149.xml"></Relationship><Relationship Id="rId1" Type="http://schemas.openxmlformats.org/officeDocument/2006/relationships/slideLayout" Target="../slideLayouts/slideLayout1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2" Type="http://schemas.openxmlformats.org/officeDocument/2006/relationships/notesSlide" Target="../notesSlides/notesSlide15.xml"></Relationship><Relationship Id="rId1" Type="http://schemas.openxmlformats.org/officeDocument/2006/relationships/slideLayout" Target="../slideLayouts/slideLayout12.xml"></Relationship></Relationships>
</file>

<file path=ppt/slides/_rels/slide150.xml.rels><?xml version="1.0" encoding="UTF-8"?>
<Relationships xmlns="http://schemas.openxmlformats.org/package/2006/relationships"><Relationship Id="rId3" Type="http://schemas.openxmlformats.org/officeDocument/2006/relationships/image" Target="../media/image147.png"></Relationship><Relationship Id="rId2" Type="http://schemas.openxmlformats.org/officeDocument/2006/relationships/notesSlide" Target="../notesSlides/notesSlide150.xml"></Relationship><Relationship Id="rId1" Type="http://schemas.openxmlformats.org/officeDocument/2006/relationships/slideLayout" Target="../slideLayouts/slideLayout12.xml"></Relationship></Relationships>
</file>

<file path=ppt/slides/_rels/slide151.xml.rels><?xml version="1.0" encoding="UTF-8"?>
<Relationships xmlns="http://schemas.openxmlformats.org/package/2006/relationships"><Relationship Id="rId3" Type="http://schemas.openxmlformats.org/officeDocument/2006/relationships/image" Target="../media/image148.png"></Relationship><Relationship Id="rId2" Type="http://schemas.openxmlformats.org/officeDocument/2006/relationships/notesSlide" Target="../notesSlides/notesSlide151.xml"></Relationship><Relationship Id="rId1" Type="http://schemas.openxmlformats.org/officeDocument/2006/relationships/slideLayout" Target="../slideLayouts/slideLayout12.xml"></Relationship></Relationships>
</file>

<file path=ppt/slides/_rels/slide152.xml.rels><?xml version="1.0" encoding="UTF-8"?>
<Relationships xmlns="http://schemas.openxmlformats.org/package/2006/relationships"><Relationship Id="rId3" Type="http://schemas.openxmlformats.org/officeDocument/2006/relationships/image" Target="../media/image149.png"></Relationship><Relationship Id="rId2" Type="http://schemas.openxmlformats.org/officeDocument/2006/relationships/notesSlide" Target="../notesSlides/notesSlide152.xml"></Relationship><Relationship Id="rId1" Type="http://schemas.openxmlformats.org/officeDocument/2006/relationships/slideLayout" Target="../slideLayouts/slideLayout12.xml"></Relationship></Relationships>
</file>

<file path=ppt/slides/_rels/slide153.xml.rels><?xml version="1.0" encoding="UTF-8"?>
<Relationships xmlns="http://schemas.openxmlformats.org/package/2006/relationships"><Relationship Id="rId3" Type="http://schemas.openxmlformats.org/officeDocument/2006/relationships/image" Target="../media/image150.png"></Relationship><Relationship Id="rId2" Type="http://schemas.openxmlformats.org/officeDocument/2006/relationships/notesSlide" Target="../notesSlides/notesSlide153.xml"></Relationship><Relationship Id="rId1" Type="http://schemas.openxmlformats.org/officeDocument/2006/relationships/slideLayout" Target="../slideLayouts/slideLayout12.xml"></Relationship></Relationships>
</file>

<file path=ppt/slides/_rels/slide154.xml.rels><?xml version="1.0" encoding="UTF-8"?>
<Relationships xmlns="http://schemas.openxmlformats.org/package/2006/relationships"><Relationship Id="rId3" Type="http://schemas.openxmlformats.org/officeDocument/2006/relationships/image" Target="../media/image151.png"></Relationship><Relationship Id="rId2" Type="http://schemas.openxmlformats.org/officeDocument/2006/relationships/notesSlide" Target="../notesSlides/notesSlide154.xml"></Relationship><Relationship Id="rId1" Type="http://schemas.openxmlformats.org/officeDocument/2006/relationships/slideLayout" Target="../slideLayouts/slideLayout12.xml"></Relationship></Relationships>
</file>

<file path=ppt/slides/_rels/slide155.xml.rels><?xml version="1.0" encoding="UTF-8"?>
<Relationships xmlns="http://schemas.openxmlformats.org/package/2006/relationships"><Relationship Id="rId3" Type="http://schemas.openxmlformats.org/officeDocument/2006/relationships/image" Target="../media/image152.png"></Relationship><Relationship Id="rId2" Type="http://schemas.openxmlformats.org/officeDocument/2006/relationships/notesSlide" Target="../notesSlides/notesSlide155.xml"></Relationship><Relationship Id="rId1" Type="http://schemas.openxmlformats.org/officeDocument/2006/relationships/slideLayout" Target="../slideLayouts/slideLayout12.xml"></Relationship></Relationships>
</file>

<file path=ppt/slides/_rels/slide156.xml.rels><?xml version="1.0" encoding="UTF-8"?>
<Relationships xmlns="http://schemas.openxmlformats.org/package/2006/relationships"><Relationship Id="rId3" Type="http://schemas.openxmlformats.org/officeDocument/2006/relationships/image" Target="../media/image153.png"></Relationship><Relationship Id="rId2" Type="http://schemas.openxmlformats.org/officeDocument/2006/relationships/notesSlide" Target="../notesSlides/notesSlide156.xml"></Relationship><Relationship Id="rId1" Type="http://schemas.openxmlformats.org/officeDocument/2006/relationships/slideLayout" Target="../slideLayouts/slideLayout12.xml"></Relationship></Relationships>
</file>

<file path=ppt/slides/_rels/slide157.xml.rels><?xml version="1.0" encoding="UTF-8"?>
<Relationships xmlns="http://schemas.openxmlformats.org/package/2006/relationships"><Relationship Id="rId3" Type="http://schemas.openxmlformats.org/officeDocument/2006/relationships/image" Target="../media/image154.png"></Relationship><Relationship Id="rId2" Type="http://schemas.openxmlformats.org/officeDocument/2006/relationships/notesSlide" Target="../notesSlides/notesSlide157.xml"></Relationship><Relationship Id="rId1" Type="http://schemas.openxmlformats.org/officeDocument/2006/relationships/slideLayout" Target="../slideLayouts/slideLayout12.xml"></Relationship></Relationships>
</file>

<file path=ppt/slides/_rels/slide158.xml.rels><?xml version="1.0" encoding="UTF-8"?>
<Relationships xmlns="http://schemas.openxmlformats.org/package/2006/relationships"><Relationship Id="rId3" Type="http://schemas.openxmlformats.org/officeDocument/2006/relationships/image" Target="../media/image155.png"></Relationship><Relationship Id="rId2" Type="http://schemas.openxmlformats.org/officeDocument/2006/relationships/notesSlide" Target="../notesSlides/notesSlide158.xml"></Relationship><Relationship Id="rId1" Type="http://schemas.openxmlformats.org/officeDocument/2006/relationships/slideLayout" Target="../slideLayouts/slideLayout12.xml"></Relationship></Relationships>
</file>

<file path=ppt/slides/_rels/slide159.xml.rels><?xml version="1.0" encoding="UTF-8"?>
<Relationships xmlns="http://schemas.openxmlformats.org/package/2006/relationships"><Relationship Id="rId3" Type="http://schemas.openxmlformats.org/officeDocument/2006/relationships/image" Target="../media/image156.png"></Relationship><Relationship Id="rId2" Type="http://schemas.openxmlformats.org/officeDocument/2006/relationships/notesSlide" Target="../notesSlides/notesSlide159.xml"></Relationship><Relationship Id="rId1" Type="http://schemas.openxmlformats.org/officeDocument/2006/relationships/slideLayout" Target="../slideLayouts/slideLayout1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12.xml"></Relationship></Relationships>
</file>

<file path=ppt/slides/_rels/slide160.xml.rels><?xml version="1.0" encoding="UTF-8"?>
<Relationships xmlns="http://schemas.openxmlformats.org/package/2006/relationships"><Relationship Id="rId3" Type="http://schemas.openxmlformats.org/officeDocument/2006/relationships/image" Target="../media/image157.png"></Relationship><Relationship Id="rId2" Type="http://schemas.openxmlformats.org/officeDocument/2006/relationships/notesSlide" Target="../notesSlides/notesSlide160.xml"></Relationship><Relationship Id="rId1" Type="http://schemas.openxmlformats.org/officeDocument/2006/relationships/slideLayout" Target="../slideLayouts/slideLayout12.xml"></Relationship></Relationships>
</file>

<file path=ppt/slides/_rels/slide161.xml.rels><?xml version="1.0" encoding="UTF-8"?>
<Relationships xmlns="http://schemas.openxmlformats.org/package/2006/relationships"><Relationship Id="rId3" Type="http://schemas.openxmlformats.org/officeDocument/2006/relationships/image" Target="../media/image158.png"></Relationship><Relationship Id="rId2" Type="http://schemas.openxmlformats.org/officeDocument/2006/relationships/notesSlide" Target="../notesSlides/notesSlide161.xml"></Relationship><Relationship Id="rId1" Type="http://schemas.openxmlformats.org/officeDocument/2006/relationships/slideLayout" Target="../slideLayouts/slideLayout12.xml"></Relationship></Relationships>
</file>

<file path=ppt/slides/_rels/slide162.xml.rels><?xml version="1.0" encoding="UTF-8"?>
<Relationships xmlns="http://schemas.openxmlformats.org/package/2006/relationships"><Relationship Id="rId3" Type="http://schemas.openxmlformats.org/officeDocument/2006/relationships/image" Target="../media/image159.png"></Relationship><Relationship Id="rId2" Type="http://schemas.openxmlformats.org/officeDocument/2006/relationships/notesSlide" Target="../notesSlides/notesSlide162.xml"></Relationship><Relationship Id="rId1" Type="http://schemas.openxmlformats.org/officeDocument/2006/relationships/slideLayout" Target="../slideLayouts/slideLayout12.xml"></Relationship></Relationships>
</file>

<file path=ppt/slides/_rels/slide163.xml.rels><?xml version="1.0" encoding="UTF-8"?>
<Relationships xmlns="http://schemas.openxmlformats.org/package/2006/relationships"><Relationship Id="rId3" Type="http://schemas.openxmlformats.org/officeDocument/2006/relationships/image" Target="../media/image160.png"></Relationship><Relationship Id="rId2" Type="http://schemas.openxmlformats.org/officeDocument/2006/relationships/notesSlide" Target="../notesSlides/notesSlide163.xml"></Relationship><Relationship Id="rId1" Type="http://schemas.openxmlformats.org/officeDocument/2006/relationships/slideLayout" Target="../slideLayouts/slideLayout12.xml"></Relationship></Relationships>
</file>

<file path=ppt/slides/_rels/slide164.xml.rels><?xml version="1.0" encoding="UTF-8"?>
<Relationships xmlns="http://schemas.openxmlformats.org/package/2006/relationships"><Relationship Id="rId3" Type="http://schemas.openxmlformats.org/officeDocument/2006/relationships/image" Target="../media/image161.png"></Relationship><Relationship Id="rId2" Type="http://schemas.openxmlformats.org/officeDocument/2006/relationships/notesSlide" Target="../notesSlides/notesSlide164.xml"></Relationship><Relationship Id="rId1" Type="http://schemas.openxmlformats.org/officeDocument/2006/relationships/slideLayout" Target="../slideLayouts/slideLayout12.xml"></Relationship></Relationships>
</file>

<file path=ppt/slides/_rels/slide165.xml.rels><?xml version="1.0" encoding="UTF-8"?>
<Relationships xmlns="http://schemas.openxmlformats.org/package/2006/relationships"><Relationship Id="rId3" Type="http://schemas.openxmlformats.org/officeDocument/2006/relationships/image" Target="../media/image162.png"></Relationship><Relationship Id="rId2" Type="http://schemas.openxmlformats.org/officeDocument/2006/relationships/notesSlide" Target="../notesSlides/notesSlide165.xml"></Relationship><Relationship Id="rId1" Type="http://schemas.openxmlformats.org/officeDocument/2006/relationships/slideLayout" Target="../slideLayouts/slideLayout12.xml"></Relationship></Relationships>
</file>

<file path=ppt/slides/_rels/slide166.xml.rels><?xml version="1.0" encoding="UTF-8"?>
<Relationships xmlns="http://schemas.openxmlformats.org/package/2006/relationships"><Relationship Id="rId3" Type="http://schemas.openxmlformats.org/officeDocument/2006/relationships/image" Target="../media/image163.png"></Relationship><Relationship Id="rId2" Type="http://schemas.openxmlformats.org/officeDocument/2006/relationships/notesSlide" Target="../notesSlides/notesSlide166.xml"></Relationship><Relationship Id="rId1" Type="http://schemas.openxmlformats.org/officeDocument/2006/relationships/slideLayout" Target="../slideLayouts/slideLayout12.xml"></Relationship></Relationships>
</file>

<file path=ppt/slides/_rels/slide167.xml.rels><?xml version="1.0" encoding="UTF-8"?>
<Relationships xmlns="http://schemas.openxmlformats.org/package/2006/relationships"><Relationship Id="rId3" Type="http://schemas.openxmlformats.org/officeDocument/2006/relationships/image" Target="../media/image164.png"></Relationship><Relationship Id="rId2" Type="http://schemas.openxmlformats.org/officeDocument/2006/relationships/notesSlide" Target="../notesSlides/notesSlide167.xml"></Relationship><Relationship Id="rId1" Type="http://schemas.openxmlformats.org/officeDocument/2006/relationships/slideLayout" Target="../slideLayouts/slideLayout12.xml"></Relationship></Relationships>
</file>

<file path=ppt/slides/_rels/slide168.xml.rels><?xml version="1.0" encoding="UTF-8"?>
<Relationships xmlns="http://schemas.openxmlformats.org/package/2006/relationships"><Relationship Id="rId3" Type="http://schemas.openxmlformats.org/officeDocument/2006/relationships/image" Target="../media/image165.png"></Relationship><Relationship Id="rId2" Type="http://schemas.openxmlformats.org/officeDocument/2006/relationships/notesSlide" Target="../notesSlides/notesSlide168.xml"></Relationship><Relationship Id="rId1" Type="http://schemas.openxmlformats.org/officeDocument/2006/relationships/slideLayout" Target="../slideLayouts/slideLayout12.xml"></Relationship></Relationships>
</file>

<file path=ppt/slides/_rels/slide169.xml.rels><?xml version="1.0" encoding="UTF-8"?>
<Relationships xmlns="http://schemas.openxmlformats.org/package/2006/relationships"><Relationship Id="rId3" Type="http://schemas.openxmlformats.org/officeDocument/2006/relationships/image" Target="../media/image165.png"></Relationship><Relationship Id="rId2" Type="http://schemas.openxmlformats.org/officeDocument/2006/relationships/notesSlide" Target="../notesSlides/notesSlide169.xml"></Relationship><Relationship Id="rId1" Type="http://schemas.openxmlformats.org/officeDocument/2006/relationships/slideLayout" Target="../slideLayouts/slideLayout12.xml"></Relationship><Relationship Id="rId4" Type="http://schemas.openxmlformats.org/officeDocument/2006/relationships/image" Target="../media/image166.png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16.png"></Relationship><Relationship Id="rId2" Type="http://schemas.openxmlformats.org/officeDocument/2006/relationships/notesSlide" Target="../notesSlides/notesSlide17.xml"></Relationship><Relationship Id="rId1" Type="http://schemas.openxmlformats.org/officeDocument/2006/relationships/slideLayout" Target="../slideLayouts/slideLayout12.xml"></Relationship></Relationships>
</file>

<file path=ppt/slides/_rels/slide170.xml.rels><?xml version="1.0" encoding="UTF-8"?>
<Relationships xmlns="http://schemas.openxmlformats.org/package/2006/relationships"><Relationship Id="rId3" Type="http://schemas.openxmlformats.org/officeDocument/2006/relationships/image" Target="../media/image167.png"></Relationship><Relationship Id="rId2" Type="http://schemas.openxmlformats.org/officeDocument/2006/relationships/notesSlide" Target="../notesSlides/notesSlide170.xml"></Relationship><Relationship Id="rId1" Type="http://schemas.openxmlformats.org/officeDocument/2006/relationships/slideLayout" Target="../slideLayouts/slideLayout12.xml"></Relationship></Relationships>
</file>

<file path=ppt/slides/_rels/slide171.xml.rels><?xml version="1.0" encoding="UTF-8"?>
<Relationships xmlns="http://schemas.openxmlformats.org/package/2006/relationships"><Relationship Id="rId3" Type="http://schemas.openxmlformats.org/officeDocument/2006/relationships/image" Target="../media/image168.png"></Relationship><Relationship Id="rId2" Type="http://schemas.openxmlformats.org/officeDocument/2006/relationships/notesSlide" Target="../notesSlides/notesSlide171.xml"></Relationship><Relationship Id="rId1" Type="http://schemas.openxmlformats.org/officeDocument/2006/relationships/slideLayout" Target="../slideLayouts/slideLayout12.xml"></Relationship></Relationships>
</file>

<file path=ppt/slides/_rels/slide172.xml.rels><?xml version="1.0" encoding="UTF-8"?>
<Relationships xmlns="http://schemas.openxmlformats.org/package/2006/relationships"><Relationship Id="rId3" Type="http://schemas.openxmlformats.org/officeDocument/2006/relationships/image" Target="../media/image169.png"></Relationship><Relationship Id="rId2" Type="http://schemas.openxmlformats.org/officeDocument/2006/relationships/notesSlide" Target="../notesSlides/notesSlide172.xml"></Relationship><Relationship Id="rId1" Type="http://schemas.openxmlformats.org/officeDocument/2006/relationships/slideLayout" Target="../slideLayouts/slideLayout12.xml"></Relationship></Relationships>
</file>

<file path=ppt/slides/_rels/slide173.xml.rels><?xml version="1.0" encoding="UTF-8"?>
<Relationships xmlns="http://schemas.openxmlformats.org/package/2006/relationships"><Relationship Id="rId3" Type="http://schemas.openxmlformats.org/officeDocument/2006/relationships/image" Target="../media/image170.png"></Relationship><Relationship Id="rId2" Type="http://schemas.openxmlformats.org/officeDocument/2006/relationships/notesSlide" Target="../notesSlides/notesSlide173.xml"></Relationship><Relationship Id="rId1" Type="http://schemas.openxmlformats.org/officeDocument/2006/relationships/slideLayout" Target="../slideLayouts/slideLayout12.xml"></Relationship></Relationships>
</file>

<file path=ppt/slides/_rels/slide174.xml.rels><?xml version="1.0" encoding="UTF-8"?>
<Relationships xmlns="http://schemas.openxmlformats.org/package/2006/relationships"><Relationship Id="rId3" Type="http://schemas.openxmlformats.org/officeDocument/2006/relationships/image" Target="../media/image171.png"></Relationship><Relationship Id="rId2" Type="http://schemas.openxmlformats.org/officeDocument/2006/relationships/notesSlide" Target="../notesSlides/notesSlide174.xml"></Relationship><Relationship Id="rId1" Type="http://schemas.openxmlformats.org/officeDocument/2006/relationships/slideLayout" Target="../slideLayouts/slideLayout12.xml"></Relationship></Relationships>
</file>

<file path=ppt/slides/_rels/slide175.xml.rels><?xml version="1.0" encoding="UTF-8"?>
<Relationships xmlns="http://schemas.openxmlformats.org/package/2006/relationships"><Relationship Id="rId3" Type="http://schemas.openxmlformats.org/officeDocument/2006/relationships/image" Target="../media/image172.png"></Relationship><Relationship Id="rId2" Type="http://schemas.openxmlformats.org/officeDocument/2006/relationships/notesSlide" Target="../notesSlides/notesSlide175.xml"></Relationship><Relationship Id="rId1" Type="http://schemas.openxmlformats.org/officeDocument/2006/relationships/slideLayout" Target="../slideLayouts/slideLayout12.xml"></Relationship></Relationships>
</file>

<file path=ppt/slides/_rels/slide176.xml.rels><?xml version="1.0" encoding="UTF-8"?>
<Relationships xmlns="http://schemas.openxmlformats.org/package/2006/relationships"><Relationship Id="rId3" Type="http://schemas.openxmlformats.org/officeDocument/2006/relationships/image" Target="../media/image172.png"></Relationship><Relationship Id="rId2" Type="http://schemas.openxmlformats.org/officeDocument/2006/relationships/notesSlide" Target="../notesSlides/notesSlide176.xml"></Relationship><Relationship Id="rId1" Type="http://schemas.openxmlformats.org/officeDocument/2006/relationships/slideLayout" Target="../slideLayouts/slideLayout12.xml"></Relationship></Relationships>
</file>

<file path=ppt/slides/_rels/slide177.xml.rels><?xml version="1.0" encoding="UTF-8"?>
<Relationships xmlns="http://schemas.openxmlformats.org/package/2006/relationships"><Relationship Id="rId3" Type="http://schemas.openxmlformats.org/officeDocument/2006/relationships/image" Target="../media/image173.png"></Relationship><Relationship Id="rId2" Type="http://schemas.openxmlformats.org/officeDocument/2006/relationships/notesSlide" Target="../notesSlides/notesSlide177.xml"></Relationship><Relationship Id="rId1" Type="http://schemas.openxmlformats.org/officeDocument/2006/relationships/slideLayout" Target="../slideLayouts/slideLayout12.xml"></Relationship></Relationships>
</file>

<file path=ppt/slides/_rels/slide178.xml.rels><?xml version="1.0" encoding="UTF-8"?>
<Relationships xmlns="http://schemas.openxmlformats.org/package/2006/relationships"><Relationship Id="rId3" Type="http://schemas.openxmlformats.org/officeDocument/2006/relationships/image" Target="../media/image174.png"></Relationship><Relationship Id="rId2" Type="http://schemas.openxmlformats.org/officeDocument/2006/relationships/notesSlide" Target="../notesSlides/notesSlide178.xml"></Relationship><Relationship Id="rId1" Type="http://schemas.openxmlformats.org/officeDocument/2006/relationships/slideLayout" Target="../slideLayouts/slideLayout12.xml"></Relationship></Relationships>
</file>

<file path=ppt/slides/_rels/slide179.xml.rels><?xml version="1.0" encoding="UTF-8"?>
<Relationships xmlns="http://schemas.openxmlformats.org/package/2006/relationships"><Relationship Id="rId3" Type="http://schemas.openxmlformats.org/officeDocument/2006/relationships/image" Target="../media/image175.png"></Relationship><Relationship Id="rId2" Type="http://schemas.openxmlformats.org/officeDocument/2006/relationships/notesSlide" Target="../notesSlides/notesSlide179.xml"></Relationship><Relationship Id="rId1" Type="http://schemas.openxmlformats.org/officeDocument/2006/relationships/slideLayout" Target="../slideLayouts/slideLayout1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notesSlide" Target="../notesSlides/notesSlide18.xml"></Relationship><Relationship Id="rId1" Type="http://schemas.openxmlformats.org/officeDocument/2006/relationships/slideLayout" Target="../slideLayouts/slideLayout12.xml"></Relationship></Relationships>
</file>

<file path=ppt/slides/_rels/slide180.xml.rels><?xml version="1.0" encoding="UTF-8"?>
<Relationships xmlns="http://schemas.openxmlformats.org/package/2006/relationships"><Relationship Id="rId3" Type="http://schemas.openxmlformats.org/officeDocument/2006/relationships/image" Target="../media/image176.png"></Relationship><Relationship Id="rId2" Type="http://schemas.openxmlformats.org/officeDocument/2006/relationships/notesSlide" Target="../notesSlides/notesSlide180.xml"></Relationship><Relationship Id="rId1" Type="http://schemas.openxmlformats.org/officeDocument/2006/relationships/slideLayout" Target="../slideLayouts/slideLayout12.xml"></Relationship></Relationships>
</file>

<file path=ppt/slides/_rels/slide181.xml.rels><?xml version="1.0" encoding="UTF-8"?>
<Relationships xmlns="http://schemas.openxmlformats.org/package/2006/relationships"><Relationship Id="rId3" Type="http://schemas.openxmlformats.org/officeDocument/2006/relationships/image" Target="../media/image177.png"></Relationship><Relationship Id="rId2" Type="http://schemas.openxmlformats.org/officeDocument/2006/relationships/notesSlide" Target="../notesSlides/notesSlide181.xml"></Relationship><Relationship Id="rId1" Type="http://schemas.openxmlformats.org/officeDocument/2006/relationships/slideLayout" Target="../slideLayouts/slideLayout12.xml"></Relationship></Relationships>
</file>

<file path=ppt/slides/_rels/slide182.xml.rels><?xml version="1.0" encoding="UTF-8"?>
<Relationships xmlns="http://schemas.openxmlformats.org/package/2006/relationships"><Relationship Id="rId3" Type="http://schemas.openxmlformats.org/officeDocument/2006/relationships/image" Target="../media/image178.png"></Relationship><Relationship Id="rId2" Type="http://schemas.openxmlformats.org/officeDocument/2006/relationships/notesSlide" Target="../notesSlides/notesSlide182.xml"></Relationship><Relationship Id="rId1" Type="http://schemas.openxmlformats.org/officeDocument/2006/relationships/slideLayout" Target="../slideLayouts/slideLayout12.xml"></Relationship></Relationships>
</file>

<file path=ppt/slides/_rels/slide183.xml.rels><?xml version="1.0" encoding="UTF-8"?>
<Relationships xmlns="http://schemas.openxmlformats.org/package/2006/relationships"><Relationship Id="rId3" Type="http://schemas.openxmlformats.org/officeDocument/2006/relationships/image" Target="../media/image179.png"></Relationship><Relationship Id="rId2" Type="http://schemas.openxmlformats.org/officeDocument/2006/relationships/notesSlide" Target="../notesSlides/notesSlide183.xml"></Relationship><Relationship Id="rId1" Type="http://schemas.openxmlformats.org/officeDocument/2006/relationships/slideLayout" Target="../slideLayouts/slideLayout12.xml"></Relationship></Relationships>
</file>

<file path=ppt/slides/_rels/slide184.xml.rels><?xml version="1.0" encoding="UTF-8"?>
<Relationships xmlns="http://schemas.openxmlformats.org/package/2006/relationships"><Relationship Id="rId3" Type="http://schemas.openxmlformats.org/officeDocument/2006/relationships/image" Target="../media/image180.png"></Relationship><Relationship Id="rId2" Type="http://schemas.openxmlformats.org/officeDocument/2006/relationships/notesSlide" Target="../notesSlides/notesSlide184.xml"></Relationship><Relationship Id="rId1" Type="http://schemas.openxmlformats.org/officeDocument/2006/relationships/slideLayout" Target="../slideLayouts/slideLayout12.xml"></Relationship></Relationships>
</file>

<file path=ppt/slides/_rels/slide185.xml.rels><?xml version="1.0" encoding="UTF-8"?>
<Relationships xmlns="http://schemas.openxmlformats.org/package/2006/relationships"><Relationship Id="rId3" Type="http://schemas.openxmlformats.org/officeDocument/2006/relationships/image" Target="../media/image181.png"></Relationship><Relationship Id="rId2" Type="http://schemas.openxmlformats.org/officeDocument/2006/relationships/notesSlide" Target="../notesSlides/notesSlide185.xml"></Relationship><Relationship Id="rId1" Type="http://schemas.openxmlformats.org/officeDocument/2006/relationships/slideLayout" Target="../slideLayouts/slideLayout12.xml"></Relationship></Relationships>
</file>

<file path=ppt/slides/_rels/slide186.xml.rels><?xml version="1.0" encoding="UTF-8"?>
<Relationships xmlns="http://schemas.openxmlformats.org/package/2006/relationships"><Relationship Id="rId3" Type="http://schemas.openxmlformats.org/officeDocument/2006/relationships/image" Target="../media/image182.png"></Relationship><Relationship Id="rId2" Type="http://schemas.openxmlformats.org/officeDocument/2006/relationships/notesSlide" Target="../notesSlides/notesSlide186.xml"></Relationship><Relationship Id="rId1" Type="http://schemas.openxmlformats.org/officeDocument/2006/relationships/slideLayout" Target="../slideLayouts/slideLayout12.xml"></Relationship></Relationships>
</file>

<file path=ppt/slides/_rels/slide187.xml.rels><?xml version="1.0" encoding="UTF-8"?>
<Relationships xmlns="http://schemas.openxmlformats.org/package/2006/relationships"><Relationship Id="rId3" Type="http://schemas.openxmlformats.org/officeDocument/2006/relationships/image" Target="../media/image183.png"></Relationship><Relationship Id="rId2" Type="http://schemas.openxmlformats.org/officeDocument/2006/relationships/notesSlide" Target="../notesSlides/notesSlide187.xml"></Relationship><Relationship Id="rId1" Type="http://schemas.openxmlformats.org/officeDocument/2006/relationships/slideLayout" Target="../slideLayouts/slideLayout12.xml"></Relationship></Relationships>
</file>

<file path=ppt/slides/_rels/slide188.xml.rels><?xml version="1.0" encoding="UTF-8"?>
<Relationships xmlns="http://schemas.openxmlformats.org/package/2006/relationships"><Relationship Id="rId3" Type="http://schemas.openxmlformats.org/officeDocument/2006/relationships/image" Target="../media/image184.png"></Relationship><Relationship Id="rId2" Type="http://schemas.openxmlformats.org/officeDocument/2006/relationships/notesSlide" Target="../notesSlides/notesSlide188.xml"></Relationship><Relationship Id="rId1" Type="http://schemas.openxmlformats.org/officeDocument/2006/relationships/slideLayout" Target="../slideLayouts/slideLayout12.xml"></Relationship></Relationships>
</file>

<file path=ppt/slides/_rels/slide189.xml.rels><?xml version="1.0" encoding="UTF-8"?>
<Relationships xmlns="http://schemas.openxmlformats.org/package/2006/relationships"><Relationship Id="rId3" Type="http://schemas.openxmlformats.org/officeDocument/2006/relationships/image" Target="../media/image185.png"></Relationship><Relationship Id="rId2" Type="http://schemas.openxmlformats.org/officeDocument/2006/relationships/notesSlide" Target="../notesSlides/notesSlide189.xml"></Relationship><Relationship Id="rId1" Type="http://schemas.openxmlformats.org/officeDocument/2006/relationships/slideLayout" Target="../slideLayouts/slideLayout1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18.png"></Relationship><Relationship Id="rId2" Type="http://schemas.openxmlformats.org/officeDocument/2006/relationships/notesSlide" Target="../notesSlides/notesSlide19.xml"></Relationship><Relationship Id="rId1" Type="http://schemas.openxmlformats.org/officeDocument/2006/relationships/slideLayout" Target="../slideLayouts/slideLayout12.xml"></Relationship></Relationships>
</file>

<file path=ppt/slides/_rels/slide190.xml.rels><?xml version="1.0" encoding="UTF-8"?>
<Relationships xmlns="http://schemas.openxmlformats.org/package/2006/relationships"><Relationship Id="rId3" Type="http://schemas.openxmlformats.org/officeDocument/2006/relationships/image" Target="../media/image186.png"></Relationship><Relationship Id="rId2" Type="http://schemas.openxmlformats.org/officeDocument/2006/relationships/notesSlide" Target="../notesSlides/notesSlide190.xml"></Relationship><Relationship Id="rId1" Type="http://schemas.openxmlformats.org/officeDocument/2006/relationships/slideLayout" Target="../slideLayouts/slideLayout12.xml"></Relationship></Relationships>
</file>

<file path=ppt/slides/_rels/slide191.xml.rels><?xml version="1.0" encoding="UTF-8"?>
<Relationships xmlns="http://schemas.openxmlformats.org/package/2006/relationships"><Relationship Id="rId3" Type="http://schemas.openxmlformats.org/officeDocument/2006/relationships/image" Target="../media/image187.png"></Relationship><Relationship Id="rId2" Type="http://schemas.openxmlformats.org/officeDocument/2006/relationships/notesSlide" Target="../notesSlides/notesSlide191.xml"></Relationship><Relationship Id="rId1" Type="http://schemas.openxmlformats.org/officeDocument/2006/relationships/slideLayout" Target="../slideLayouts/slideLayout12.xml"></Relationship></Relationships>
</file>

<file path=ppt/slides/_rels/slide192.xml.rels><?xml version="1.0" encoding="UTF-8"?>
<Relationships xmlns="http://schemas.openxmlformats.org/package/2006/relationships"><Relationship Id="rId3" Type="http://schemas.openxmlformats.org/officeDocument/2006/relationships/image" Target="../media/image188.png"></Relationship><Relationship Id="rId2" Type="http://schemas.openxmlformats.org/officeDocument/2006/relationships/notesSlide" Target="../notesSlides/notesSlide192.xml"></Relationship><Relationship Id="rId1" Type="http://schemas.openxmlformats.org/officeDocument/2006/relationships/slideLayout" Target="../slideLayouts/slideLayout12.xml"></Relationship></Relationships>
</file>

<file path=ppt/slides/_rels/slide193.xml.rels><?xml version="1.0" encoding="UTF-8"?>
<Relationships xmlns="http://schemas.openxmlformats.org/package/2006/relationships"><Relationship Id="rId3" Type="http://schemas.openxmlformats.org/officeDocument/2006/relationships/image" Target="../media/image189.png"></Relationship><Relationship Id="rId2" Type="http://schemas.openxmlformats.org/officeDocument/2006/relationships/notesSlide" Target="../notesSlides/notesSlide193.xml"></Relationship><Relationship Id="rId1" Type="http://schemas.openxmlformats.org/officeDocument/2006/relationships/slideLayout" Target="../slideLayouts/slideLayout12.xml"></Relationship></Relationships>
</file>

<file path=ppt/slides/_rels/slide194.xml.rels><?xml version="1.0" encoding="UTF-8"?>
<Relationships xmlns="http://schemas.openxmlformats.org/package/2006/relationships"><Relationship Id="rId3" Type="http://schemas.openxmlformats.org/officeDocument/2006/relationships/image" Target="../media/image190.png"></Relationship><Relationship Id="rId2" Type="http://schemas.openxmlformats.org/officeDocument/2006/relationships/notesSlide" Target="../notesSlides/notesSlide194.xml"></Relationship><Relationship Id="rId1" Type="http://schemas.openxmlformats.org/officeDocument/2006/relationships/slideLayout" Target="../slideLayouts/slideLayout12.xml"></Relationship></Relationships>
</file>

<file path=ppt/slides/_rels/slide195.xml.rels><?xml version="1.0" encoding="UTF-8"?>
<Relationships xmlns="http://schemas.openxmlformats.org/package/2006/relationships"><Relationship Id="rId3" Type="http://schemas.openxmlformats.org/officeDocument/2006/relationships/image" Target="../media/image191.png"></Relationship><Relationship Id="rId2" Type="http://schemas.openxmlformats.org/officeDocument/2006/relationships/notesSlide" Target="../notesSlides/notesSlide195.xml"></Relationship><Relationship Id="rId1" Type="http://schemas.openxmlformats.org/officeDocument/2006/relationships/slideLayout" Target="../slideLayouts/slideLayout12.xml"></Relationship></Relationships>
</file>

<file path=ppt/slides/_rels/slide196.xml.rels><?xml version="1.0" encoding="UTF-8"?>
<Relationships xmlns="http://schemas.openxmlformats.org/package/2006/relationships"><Relationship Id="rId3" Type="http://schemas.openxmlformats.org/officeDocument/2006/relationships/image" Target="../media/image192.png"></Relationship><Relationship Id="rId2" Type="http://schemas.openxmlformats.org/officeDocument/2006/relationships/notesSlide" Target="../notesSlides/notesSlide196.xml"></Relationship><Relationship Id="rId1" Type="http://schemas.openxmlformats.org/officeDocument/2006/relationships/slideLayout" Target="../slideLayouts/slideLayout12.xml"></Relationship></Relationships>
</file>

<file path=ppt/slides/_rels/slide197.xml.rels><?xml version="1.0" encoding="UTF-8"?>
<Relationships xmlns="http://schemas.openxmlformats.org/package/2006/relationships"><Relationship Id="rId3" Type="http://schemas.openxmlformats.org/officeDocument/2006/relationships/image" Target="../media/image193.png"></Relationship><Relationship Id="rId2" Type="http://schemas.openxmlformats.org/officeDocument/2006/relationships/notesSlide" Target="../notesSlides/notesSlide197.xml"></Relationship><Relationship Id="rId1" Type="http://schemas.openxmlformats.org/officeDocument/2006/relationships/slideLayout" Target="../slideLayouts/slideLayout12.xml"></Relationship></Relationships>
</file>

<file path=ppt/slides/_rels/slide198.xml.rels><?xml version="1.0" encoding="UTF-8"?>
<Relationships xmlns="http://schemas.openxmlformats.org/package/2006/relationships"><Relationship Id="rId3" Type="http://schemas.openxmlformats.org/officeDocument/2006/relationships/image" Target="../media/image194.png"></Relationship><Relationship Id="rId2" Type="http://schemas.openxmlformats.org/officeDocument/2006/relationships/notesSlide" Target="../notesSlides/notesSlide198.xml"></Relationship><Relationship Id="rId1" Type="http://schemas.openxmlformats.org/officeDocument/2006/relationships/slideLayout" Target="../slideLayouts/slideLayout12.xml"></Relationship></Relationships>
</file>

<file path=ppt/slides/_rels/slide199.xml.rels><?xml version="1.0" encoding="UTF-8"?>
<Relationships xmlns="http://schemas.openxmlformats.org/package/2006/relationships"><Relationship Id="rId3" Type="http://schemas.openxmlformats.org/officeDocument/2006/relationships/image" Target="../media/image194.png"></Relationship><Relationship Id="rId2" Type="http://schemas.openxmlformats.org/officeDocument/2006/relationships/notesSlide" Target="../notesSlides/notesSlide199.xml"></Relationship><Relationship Id="rId1" Type="http://schemas.openxmlformats.org/officeDocument/2006/relationships/slideLayout" Target="../slideLayouts/slideLayout12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notesSlide" Target="../notesSlides/notesSlide20.xml"></Relationship><Relationship Id="rId1" Type="http://schemas.openxmlformats.org/officeDocument/2006/relationships/slideLayout" Target="../slideLayouts/slideLayout12.xml"></Relationship></Relationships>
</file>

<file path=ppt/slides/_rels/slide200.xml.rels><?xml version="1.0" encoding="UTF-8"?>
<Relationships xmlns="http://schemas.openxmlformats.org/package/2006/relationships"><Relationship Id="rId3" Type="http://schemas.openxmlformats.org/officeDocument/2006/relationships/image" Target="../media/image195.png"></Relationship><Relationship Id="rId2" Type="http://schemas.openxmlformats.org/officeDocument/2006/relationships/notesSlide" Target="../notesSlides/notesSlide200.xml"></Relationship><Relationship Id="rId1" Type="http://schemas.openxmlformats.org/officeDocument/2006/relationships/slideLayout" Target="../slideLayouts/slideLayout12.xml"></Relationship></Relationships>
</file>

<file path=ppt/slides/_rels/slide201.xml.rels><?xml version="1.0" encoding="UTF-8"?>
<Relationships xmlns="http://schemas.openxmlformats.org/package/2006/relationships"><Relationship Id="rId3" Type="http://schemas.openxmlformats.org/officeDocument/2006/relationships/image" Target="../media/image195.png"></Relationship><Relationship Id="rId2" Type="http://schemas.openxmlformats.org/officeDocument/2006/relationships/notesSlide" Target="../notesSlides/notesSlide201.xml"></Relationship><Relationship Id="rId1" Type="http://schemas.openxmlformats.org/officeDocument/2006/relationships/slideLayout" Target="../slideLayouts/slideLayout12.xml"></Relationship></Relationships>
</file>

<file path=ppt/slides/_rels/slide202.xml.rels><?xml version="1.0" encoding="UTF-8"?>
<Relationships xmlns="http://schemas.openxmlformats.org/package/2006/relationships"><Relationship Id="rId3" Type="http://schemas.openxmlformats.org/officeDocument/2006/relationships/image" Target="../media/image196.png"></Relationship><Relationship Id="rId2" Type="http://schemas.openxmlformats.org/officeDocument/2006/relationships/notesSlide" Target="../notesSlides/notesSlide202.xml"></Relationship><Relationship Id="rId1" Type="http://schemas.openxmlformats.org/officeDocument/2006/relationships/slideLayout" Target="../slideLayouts/slideLayout12.xml"></Relationship></Relationships>
</file>

<file path=ppt/slides/_rels/slide203.xml.rels><?xml version="1.0" encoding="UTF-8"?>
<Relationships xmlns="http://schemas.openxmlformats.org/package/2006/relationships"><Relationship Id="rId3" Type="http://schemas.openxmlformats.org/officeDocument/2006/relationships/image" Target="../media/image197.png"></Relationship><Relationship Id="rId2" Type="http://schemas.openxmlformats.org/officeDocument/2006/relationships/notesSlide" Target="../notesSlides/notesSlide203.xml"></Relationship><Relationship Id="rId1" Type="http://schemas.openxmlformats.org/officeDocument/2006/relationships/slideLayout" Target="../slideLayouts/slideLayout12.xml"></Relationship></Relationships>
</file>

<file path=ppt/slides/_rels/slide204.xml.rels><?xml version="1.0" encoding="UTF-8"?>
<Relationships xmlns="http://schemas.openxmlformats.org/package/2006/relationships"><Relationship Id="rId3" Type="http://schemas.openxmlformats.org/officeDocument/2006/relationships/image" Target="../media/image198.png"></Relationship><Relationship Id="rId2" Type="http://schemas.openxmlformats.org/officeDocument/2006/relationships/notesSlide" Target="../notesSlides/notesSlide204.xml"></Relationship><Relationship Id="rId1" Type="http://schemas.openxmlformats.org/officeDocument/2006/relationships/slideLayout" Target="../slideLayouts/slideLayout12.xml"></Relationship></Relationships>
</file>

<file path=ppt/slides/_rels/slide205.xml.rels><?xml version="1.0" encoding="UTF-8"?>
<Relationships xmlns="http://schemas.openxmlformats.org/package/2006/relationships"><Relationship Id="rId3" Type="http://schemas.openxmlformats.org/officeDocument/2006/relationships/image" Target="../media/image199.png"></Relationship><Relationship Id="rId2" Type="http://schemas.openxmlformats.org/officeDocument/2006/relationships/notesSlide" Target="../notesSlides/notesSlide205.xml"></Relationship><Relationship Id="rId1" Type="http://schemas.openxmlformats.org/officeDocument/2006/relationships/slideLayout" Target="../slideLayouts/slideLayout12.xml"></Relationship></Relationships>
</file>

<file path=ppt/slides/_rels/slide206.xml.rels><?xml version="1.0" encoding="UTF-8"?>
<Relationships xmlns="http://schemas.openxmlformats.org/package/2006/relationships"><Relationship Id="rId3" Type="http://schemas.openxmlformats.org/officeDocument/2006/relationships/image" Target="../media/image200.png"></Relationship><Relationship Id="rId2" Type="http://schemas.openxmlformats.org/officeDocument/2006/relationships/notesSlide" Target="../notesSlides/notesSlide206.xml"></Relationship><Relationship Id="rId1" Type="http://schemas.openxmlformats.org/officeDocument/2006/relationships/slideLayout" Target="../slideLayouts/slideLayout12.xml"></Relationship></Relationships>
</file>

<file path=ppt/slides/_rels/slide207.xml.rels><?xml version="1.0" encoding="UTF-8"?>
<Relationships xmlns="http://schemas.openxmlformats.org/package/2006/relationships"><Relationship Id="rId3" Type="http://schemas.openxmlformats.org/officeDocument/2006/relationships/image" Target="../media/image201.png"></Relationship><Relationship Id="rId2" Type="http://schemas.openxmlformats.org/officeDocument/2006/relationships/notesSlide" Target="../notesSlides/notesSlide207.xml"></Relationship><Relationship Id="rId1" Type="http://schemas.openxmlformats.org/officeDocument/2006/relationships/slideLayout" Target="../slideLayouts/slideLayout12.xml"></Relationship></Relationships>
</file>

<file path=ppt/slides/_rels/slide208.xml.rels><?xml version="1.0" encoding="UTF-8"?>
<Relationships xmlns="http://schemas.openxmlformats.org/package/2006/relationships"><Relationship Id="rId3" Type="http://schemas.openxmlformats.org/officeDocument/2006/relationships/image" Target="../media/image202.png"></Relationship><Relationship Id="rId2" Type="http://schemas.openxmlformats.org/officeDocument/2006/relationships/notesSlide" Target="../notesSlides/notesSlide208.xml"></Relationship><Relationship Id="rId1" Type="http://schemas.openxmlformats.org/officeDocument/2006/relationships/slideLayout" Target="../slideLayouts/slideLayout12.xml"></Relationship></Relationships>
</file>

<file path=ppt/slides/_rels/slide209.xml.rels><?xml version="1.0" encoding="UTF-8"?>
<Relationships xmlns="http://schemas.openxmlformats.org/package/2006/relationships"><Relationship Id="rId3" Type="http://schemas.openxmlformats.org/officeDocument/2006/relationships/image" Target="../media/image203.png"></Relationship><Relationship Id="rId2" Type="http://schemas.openxmlformats.org/officeDocument/2006/relationships/notesSlide" Target="../notesSlides/notesSlide209.xml"></Relationship><Relationship Id="rId1" Type="http://schemas.openxmlformats.org/officeDocument/2006/relationships/slideLayout" Target="../slideLayouts/slideLayout12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12.xml"></Relationship></Relationships>
</file>

<file path=ppt/slides/_rels/slide210.xml.rels><?xml version="1.0" encoding="UTF-8"?>
<Relationships xmlns="http://schemas.openxmlformats.org/package/2006/relationships"><Relationship Id="rId3" Type="http://schemas.openxmlformats.org/officeDocument/2006/relationships/image" Target="../media/image204.png"></Relationship><Relationship Id="rId2" Type="http://schemas.openxmlformats.org/officeDocument/2006/relationships/notesSlide" Target="../notesSlides/notesSlide210.xml"></Relationship><Relationship Id="rId1" Type="http://schemas.openxmlformats.org/officeDocument/2006/relationships/slideLayout" Target="../slideLayouts/slideLayout12.xml"></Relationship></Relationships>
</file>

<file path=ppt/slides/_rels/slide211.xml.rels><?xml version="1.0" encoding="UTF-8"?>
<Relationships xmlns="http://schemas.openxmlformats.org/package/2006/relationships"><Relationship Id="rId3" Type="http://schemas.openxmlformats.org/officeDocument/2006/relationships/image" Target="../media/image205.png"></Relationship><Relationship Id="rId2" Type="http://schemas.openxmlformats.org/officeDocument/2006/relationships/notesSlide" Target="../notesSlides/notesSlide211.xml"></Relationship><Relationship Id="rId1" Type="http://schemas.openxmlformats.org/officeDocument/2006/relationships/slideLayout" Target="../slideLayouts/slideLayout12.xml"></Relationship></Relationships>
</file>

<file path=ppt/slides/_rels/slide212.xml.rels><?xml version="1.0" encoding="UTF-8"?>
<Relationships xmlns="http://schemas.openxmlformats.org/package/2006/relationships"><Relationship Id="rId3" Type="http://schemas.openxmlformats.org/officeDocument/2006/relationships/image" Target="../media/image206.png"></Relationship><Relationship Id="rId2" Type="http://schemas.openxmlformats.org/officeDocument/2006/relationships/notesSlide" Target="../notesSlides/notesSlide212.xml"></Relationship><Relationship Id="rId1" Type="http://schemas.openxmlformats.org/officeDocument/2006/relationships/slideLayout" Target="../slideLayouts/slideLayout12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21.png"></Relationship><Relationship Id="rId2" Type="http://schemas.openxmlformats.org/officeDocument/2006/relationships/notesSlide" Target="../notesSlides/notesSlide22.xml"></Relationship><Relationship Id="rId1" Type="http://schemas.openxmlformats.org/officeDocument/2006/relationships/slideLayout" Target="../slideLayouts/slideLayout12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notesSlide" Target="../notesSlides/notesSlide23.xml"></Relationship><Relationship Id="rId1" Type="http://schemas.openxmlformats.org/officeDocument/2006/relationships/slideLayout" Target="../slideLayouts/slideLayout12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notesSlide" Target="../notesSlides/notesSlide24.xml"></Relationship><Relationship Id="rId1" Type="http://schemas.openxmlformats.org/officeDocument/2006/relationships/slideLayout" Target="../slideLayouts/slideLayout12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24.png"></Relationship><Relationship Id="rId2" Type="http://schemas.openxmlformats.org/officeDocument/2006/relationships/notesSlide" Target="../notesSlides/notesSlide25.xml"></Relationship><Relationship Id="rId1" Type="http://schemas.openxmlformats.org/officeDocument/2006/relationships/slideLayout" Target="../slideLayouts/slideLayout12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2" Type="http://schemas.openxmlformats.org/officeDocument/2006/relationships/notesSlide" Target="../notesSlides/notesSlide26.xml"></Relationship><Relationship Id="rId1" Type="http://schemas.openxmlformats.org/officeDocument/2006/relationships/slideLayout" Target="../slideLayouts/slideLayout12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2" Type="http://schemas.openxmlformats.org/officeDocument/2006/relationships/notesSlide" Target="../notesSlides/notesSlide27.xml"></Relationship><Relationship Id="rId1" Type="http://schemas.openxmlformats.org/officeDocument/2006/relationships/slideLayout" Target="../slideLayouts/slideLayout12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27.png"></Relationship><Relationship Id="rId2" Type="http://schemas.openxmlformats.org/officeDocument/2006/relationships/notesSlide" Target="../notesSlides/notesSlide28.xml"></Relationship><Relationship Id="rId1" Type="http://schemas.openxmlformats.org/officeDocument/2006/relationships/slideLayout" Target="../slideLayouts/slideLayout12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28.png"></Relationship><Relationship Id="rId2" Type="http://schemas.openxmlformats.org/officeDocument/2006/relationships/notesSlide" Target="../notesSlides/notesSlide29.xml"></Relationship><Relationship Id="rId1" Type="http://schemas.openxmlformats.org/officeDocument/2006/relationships/slideLayout" Target="../slideLayouts/slideLayout1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12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29.png"></Relationship><Relationship Id="rId2" Type="http://schemas.openxmlformats.org/officeDocument/2006/relationships/notesSlide" Target="../notesSlides/notesSlide30.xml"></Relationship><Relationship Id="rId1" Type="http://schemas.openxmlformats.org/officeDocument/2006/relationships/slideLayout" Target="../slideLayouts/slideLayout12.xml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29.png"></Relationship><Relationship Id="rId2" Type="http://schemas.openxmlformats.org/officeDocument/2006/relationships/notesSlide" Target="../notesSlides/notesSlide31.xml"></Relationship><Relationship Id="rId1" Type="http://schemas.openxmlformats.org/officeDocument/2006/relationships/slideLayout" Target="../slideLayouts/slideLayout12.xml"></Relationship></Relationships>
</file>

<file path=ppt/slides/_rels/slide32.xml.rels><?xml version="1.0" encoding="UTF-8"?>
<Relationships xmlns="http://schemas.openxmlformats.org/package/2006/relationships"><Relationship Id="rId3" Type="http://schemas.openxmlformats.org/officeDocument/2006/relationships/image" Target="../media/image30.png"></Relationship><Relationship Id="rId2" Type="http://schemas.openxmlformats.org/officeDocument/2006/relationships/notesSlide" Target="../notesSlides/notesSlide32.xml"></Relationship><Relationship Id="rId1" Type="http://schemas.openxmlformats.org/officeDocument/2006/relationships/slideLayout" Target="../slideLayouts/slideLayout12.xml"></Relationship></Relationships>
</file>

<file path=ppt/slides/_rels/slide33.xml.rels><?xml version="1.0" encoding="UTF-8"?>
<Relationships xmlns="http://schemas.openxmlformats.org/package/2006/relationships"><Relationship Id="rId3" Type="http://schemas.openxmlformats.org/officeDocument/2006/relationships/image" Target="../media/image31.png"></Relationship><Relationship Id="rId2" Type="http://schemas.openxmlformats.org/officeDocument/2006/relationships/notesSlide" Target="../notesSlides/notesSlide33.xml"></Relationship><Relationship Id="rId1" Type="http://schemas.openxmlformats.org/officeDocument/2006/relationships/slideLayout" Target="../slideLayouts/slideLayout12.xml"></Relationship></Relationships>
</file>

<file path=ppt/slides/_rels/slide34.xml.rels><?xml version="1.0" encoding="UTF-8"?>
<Relationships xmlns="http://schemas.openxmlformats.org/package/2006/relationships"><Relationship Id="rId3" Type="http://schemas.openxmlformats.org/officeDocument/2006/relationships/image" Target="../media/image32.png"></Relationship><Relationship Id="rId2" Type="http://schemas.openxmlformats.org/officeDocument/2006/relationships/notesSlide" Target="../notesSlides/notesSlide34.xml"></Relationship><Relationship Id="rId1" Type="http://schemas.openxmlformats.org/officeDocument/2006/relationships/slideLayout" Target="../slideLayouts/slideLayout12.xml"></Relationship></Relationships>
</file>

<file path=ppt/slides/_rels/slide35.xml.rels><?xml version="1.0" encoding="UTF-8"?>
<Relationships xmlns="http://schemas.openxmlformats.org/package/2006/relationships"><Relationship Id="rId3" Type="http://schemas.openxmlformats.org/officeDocument/2006/relationships/image" Target="../media/image33.png"></Relationship><Relationship Id="rId2" Type="http://schemas.openxmlformats.org/officeDocument/2006/relationships/notesSlide" Target="../notesSlides/notesSlide35.xml"></Relationship><Relationship Id="rId1" Type="http://schemas.openxmlformats.org/officeDocument/2006/relationships/slideLayout" Target="../slideLayouts/slideLayout12.xml"></Relationship></Relationships>
</file>

<file path=ppt/slides/_rels/slide36.xml.rels><?xml version="1.0" encoding="UTF-8"?>
<Relationships xmlns="http://schemas.openxmlformats.org/package/2006/relationships"><Relationship Id="rId3" Type="http://schemas.openxmlformats.org/officeDocument/2006/relationships/image" Target="../media/image34.png"></Relationship><Relationship Id="rId2" Type="http://schemas.openxmlformats.org/officeDocument/2006/relationships/notesSlide" Target="../notesSlides/notesSlide36.xml"></Relationship><Relationship Id="rId1" Type="http://schemas.openxmlformats.org/officeDocument/2006/relationships/slideLayout" Target="../slideLayouts/slideLayout12.xml"></Relationship></Relationships>
</file>

<file path=ppt/slides/_rels/slide37.xml.rels><?xml version="1.0" encoding="UTF-8"?>
<Relationships xmlns="http://schemas.openxmlformats.org/package/2006/relationships"><Relationship Id="rId3" Type="http://schemas.openxmlformats.org/officeDocument/2006/relationships/image" Target="../media/image35.png"></Relationship><Relationship Id="rId2" Type="http://schemas.openxmlformats.org/officeDocument/2006/relationships/notesSlide" Target="../notesSlides/notesSlide37.xml"></Relationship><Relationship Id="rId1" Type="http://schemas.openxmlformats.org/officeDocument/2006/relationships/slideLayout" Target="../slideLayouts/slideLayout12.xml"></Relationship></Relationships>
</file>

<file path=ppt/slides/_rels/slide38.xml.rels><?xml version="1.0" encoding="UTF-8"?>
<Relationships xmlns="http://schemas.openxmlformats.org/package/2006/relationships"><Relationship Id="rId3" Type="http://schemas.openxmlformats.org/officeDocument/2006/relationships/image" Target="../media/image36.png"></Relationship><Relationship Id="rId2" Type="http://schemas.openxmlformats.org/officeDocument/2006/relationships/notesSlide" Target="../notesSlides/notesSlide38.xml"></Relationship><Relationship Id="rId1" Type="http://schemas.openxmlformats.org/officeDocument/2006/relationships/slideLayout" Target="../slideLayouts/slideLayout12.xml"></Relationship></Relationships>
</file>

<file path=ppt/slides/_rels/slide39.xml.rels><?xml version="1.0" encoding="UTF-8"?>
<Relationships xmlns="http://schemas.openxmlformats.org/package/2006/relationships"><Relationship Id="rId3" Type="http://schemas.openxmlformats.org/officeDocument/2006/relationships/image" Target="../media/image37.png"></Relationship><Relationship Id="rId2" Type="http://schemas.openxmlformats.org/officeDocument/2006/relationships/notesSlide" Target="../notesSlides/notesSlide39.xml"></Relationship><Relationship Id="rId1" Type="http://schemas.openxmlformats.org/officeDocument/2006/relationships/slideLayout" Target="../slideLayouts/slideLayout1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12.xml"></Relationship></Relationships>
</file>

<file path=ppt/slides/_rels/slide40.xml.rels><?xml version="1.0" encoding="UTF-8"?>
<Relationships xmlns="http://schemas.openxmlformats.org/package/2006/relationships"><Relationship Id="rId3" Type="http://schemas.openxmlformats.org/officeDocument/2006/relationships/image" Target="../media/image38.png"></Relationship><Relationship Id="rId2" Type="http://schemas.openxmlformats.org/officeDocument/2006/relationships/notesSlide" Target="../notesSlides/notesSlide40.xml"></Relationship><Relationship Id="rId1" Type="http://schemas.openxmlformats.org/officeDocument/2006/relationships/slideLayout" Target="../slideLayouts/slideLayout12.xml"></Relationship></Relationships>
</file>

<file path=ppt/slides/_rels/slide41.xml.rels><?xml version="1.0" encoding="UTF-8"?>
<Relationships xmlns="http://schemas.openxmlformats.org/package/2006/relationships"><Relationship Id="rId3" Type="http://schemas.openxmlformats.org/officeDocument/2006/relationships/image" Target="../media/image39.png"></Relationship><Relationship Id="rId2" Type="http://schemas.openxmlformats.org/officeDocument/2006/relationships/notesSlide" Target="../notesSlides/notesSlide41.xml"></Relationship><Relationship Id="rId1" Type="http://schemas.openxmlformats.org/officeDocument/2006/relationships/slideLayout" Target="../slideLayouts/slideLayout12.xml"></Relationship></Relationships>
</file>

<file path=ppt/slides/_rels/slide42.xml.rels><?xml version="1.0" encoding="UTF-8"?>
<Relationships xmlns="http://schemas.openxmlformats.org/package/2006/relationships"><Relationship Id="rId3" Type="http://schemas.openxmlformats.org/officeDocument/2006/relationships/image" Target="../media/image40.png"></Relationship><Relationship Id="rId2" Type="http://schemas.openxmlformats.org/officeDocument/2006/relationships/notesSlide" Target="../notesSlides/notesSlide42.xml"></Relationship><Relationship Id="rId1" Type="http://schemas.openxmlformats.org/officeDocument/2006/relationships/slideLayout" Target="../slideLayouts/slideLayout12.xml"></Relationship></Relationships>
</file>

<file path=ppt/slides/_rels/slide43.xml.rels><?xml version="1.0" encoding="UTF-8"?>
<Relationships xmlns="http://schemas.openxmlformats.org/package/2006/relationships"><Relationship Id="rId3" Type="http://schemas.openxmlformats.org/officeDocument/2006/relationships/image" Target="../media/image41.png"></Relationship><Relationship Id="rId2" Type="http://schemas.openxmlformats.org/officeDocument/2006/relationships/notesSlide" Target="../notesSlides/notesSlide43.xml"></Relationship><Relationship Id="rId1" Type="http://schemas.openxmlformats.org/officeDocument/2006/relationships/slideLayout" Target="../slideLayouts/slideLayout12.xml"></Relationship></Relationships>
</file>

<file path=ppt/slides/_rels/slide44.xml.rels><?xml version="1.0" encoding="UTF-8"?>
<Relationships xmlns="http://schemas.openxmlformats.org/package/2006/relationships"><Relationship Id="rId3" Type="http://schemas.openxmlformats.org/officeDocument/2006/relationships/image" Target="../media/image42.png"></Relationship><Relationship Id="rId2" Type="http://schemas.openxmlformats.org/officeDocument/2006/relationships/notesSlide" Target="../notesSlides/notesSlide44.xml"></Relationship><Relationship Id="rId1" Type="http://schemas.openxmlformats.org/officeDocument/2006/relationships/slideLayout" Target="../slideLayouts/slideLayout12.xml"></Relationship></Relationships>
</file>

<file path=ppt/slides/_rels/slide45.xml.rels><?xml version="1.0" encoding="UTF-8"?>
<Relationships xmlns="http://schemas.openxmlformats.org/package/2006/relationships"><Relationship Id="rId3" Type="http://schemas.openxmlformats.org/officeDocument/2006/relationships/image" Target="../media/image43.png"></Relationship><Relationship Id="rId2" Type="http://schemas.openxmlformats.org/officeDocument/2006/relationships/notesSlide" Target="../notesSlides/notesSlide45.xml"></Relationship><Relationship Id="rId1" Type="http://schemas.openxmlformats.org/officeDocument/2006/relationships/slideLayout" Target="../slideLayouts/slideLayout12.xml"></Relationship></Relationships>
</file>

<file path=ppt/slides/_rels/slide46.xml.rels><?xml version="1.0" encoding="UTF-8"?>
<Relationships xmlns="http://schemas.openxmlformats.org/package/2006/relationships"><Relationship Id="rId3" Type="http://schemas.openxmlformats.org/officeDocument/2006/relationships/image" Target="../media/image44.png"></Relationship><Relationship Id="rId2" Type="http://schemas.openxmlformats.org/officeDocument/2006/relationships/notesSlide" Target="../notesSlides/notesSlide46.xml"></Relationship><Relationship Id="rId1" Type="http://schemas.openxmlformats.org/officeDocument/2006/relationships/slideLayout" Target="../slideLayouts/slideLayout12.xml"></Relationship></Relationships>
</file>

<file path=ppt/slides/_rels/slide47.xml.rels><?xml version="1.0" encoding="UTF-8"?>
<Relationships xmlns="http://schemas.openxmlformats.org/package/2006/relationships"><Relationship Id="rId3" Type="http://schemas.openxmlformats.org/officeDocument/2006/relationships/image" Target="../media/image45.png"></Relationship><Relationship Id="rId2" Type="http://schemas.openxmlformats.org/officeDocument/2006/relationships/notesSlide" Target="../notesSlides/notesSlide47.xml"></Relationship><Relationship Id="rId1" Type="http://schemas.openxmlformats.org/officeDocument/2006/relationships/slideLayout" Target="../slideLayouts/slideLayout12.xml"></Relationship></Relationships>
</file>

<file path=ppt/slides/_rels/slide48.xml.rels><?xml version="1.0" encoding="UTF-8"?>
<Relationships xmlns="http://schemas.openxmlformats.org/package/2006/relationships"><Relationship Id="rId3" Type="http://schemas.openxmlformats.org/officeDocument/2006/relationships/image" Target="../media/image45.png"></Relationship><Relationship Id="rId2" Type="http://schemas.openxmlformats.org/officeDocument/2006/relationships/notesSlide" Target="../notesSlides/notesSlide48.xml"></Relationship><Relationship Id="rId1" Type="http://schemas.openxmlformats.org/officeDocument/2006/relationships/slideLayout" Target="../slideLayouts/slideLayout12.xml"></Relationship></Relationships>
</file>

<file path=ppt/slides/_rels/slide49.xml.rels><?xml version="1.0" encoding="UTF-8"?>
<Relationships xmlns="http://schemas.openxmlformats.org/package/2006/relationships"><Relationship Id="rId3" Type="http://schemas.openxmlformats.org/officeDocument/2006/relationships/image" Target="../media/image46.png"></Relationship><Relationship Id="rId2" Type="http://schemas.openxmlformats.org/officeDocument/2006/relationships/notesSlide" Target="../notesSlides/notesSlide49.xml"></Relationship><Relationship Id="rId1" Type="http://schemas.openxmlformats.org/officeDocument/2006/relationships/slideLayout" Target="../slideLayouts/slideLayout1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12.xml"></Relationship><Relationship Id="rId4" Type="http://schemas.openxmlformats.org/officeDocument/2006/relationships/image" Target="../media/image4.png"></Relationship></Relationships>
</file>

<file path=ppt/slides/_rels/slide50.xml.rels><?xml version="1.0" encoding="UTF-8"?>
<Relationships xmlns="http://schemas.openxmlformats.org/package/2006/relationships"><Relationship Id="rId3" Type="http://schemas.openxmlformats.org/officeDocument/2006/relationships/image" Target="../media/image47.png"></Relationship><Relationship Id="rId2" Type="http://schemas.openxmlformats.org/officeDocument/2006/relationships/notesSlide" Target="../notesSlides/notesSlide50.xml"></Relationship><Relationship Id="rId1" Type="http://schemas.openxmlformats.org/officeDocument/2006/relationships/slideLayout" Target="../slideLayouts/slideLayout12.xml"></Relationship></Relationships>
</file>

<file path=ppt/slides/_rels/slide51.xml.rels><?xml version="1.0" encoding="UTF-8"?>
<Relationships xmlns="http://schemas.openxmlformats.org/package/2006/relationships"><Relationship Id="rId3" Type="http://schemas.openxmlformats.org/officeDocument/2006/relationships/image" Target="../media/image48.png"></Relationship><Relationship Id="rId2" Type="http://schemas.openxmlformats.org/officeDocument/2006/relationships/notesSlide" Target="../notesSlides/notesSlide51.xml"></Relationship><Relationship Id="rId1" Type="http://schemas.openxmlformats.org/officeDocument/2006/relationships/slideLayout" Target="../slideLayouts/slideLayout12.xml"></Relationship></Relationships>
</file>

<file path=ppt/slides/_rels/slide52.xml.rels><?xml version="1.0" encoding="UTF-8"?>
<Relationships xmlns="http://schemas.openxmlformats.org/package/2006/relationships"><Relationship Id="rId3" Type="http://schemas.openxmlformats.org/officeDocument/2006/relationships/image" Target="../media/image49.png"></Relationship><Relationship Id="rId2" Type="http://schemas.openxmlformats.org/officeDocument/2006/relationships/notesSlide" Target="../notesSlides/notesSlide52.xml"></Relationship><Relationship Id="rId1" Type="http://schemas.openxmlformats.org/officeDocument/2006/relationships/slideLayout" Target="../slideLayouts/slideLayout12.xml"></Relationship></Relationships>
</file>

<file path=ppt/slides/_rels/slide53.xml.rels><?xml version="1.0" encoding="UTF-8"?>
<Relationships xmlns="http://schemas.openxmlformats.org/package/2006/relationships"><Relationship Id="rId3" Type="http://schemas.openxmlformats.org/officeDocument/2006/relationships/image" Target="../media/image50.png"></Relationship><Relationship Id="rId2" Type="http://schemas.openxmlformats.org/officeDocument/2006/relationships/notesSlide" Target="../notesSlides/notesSlide53.xml"></Relationship><Relationship Id="rId1" Type="http://schemas.openxmlformats.org/officeDocument/2006/relationships/slideLayout" Target="../slideLayouts/slideLayout12.xml"></Relationship></Relationships>
</file>

<file path=ppt/slides/_rels/slide54.xml.rels><?xml version="1.0" encoding="UTF-8"?>
<Relationships xmlns="http://schemas.openxmlformats.org/package/2006/relationships"><Relationship Id="rId3" Type="http://schemas.openxmlformats.org/officeDocument/2006/relationships/image" Target="../media/image50.png"></Relationship><Relationship Id="rId2" Type="http://schemas.openxmlformats.org/officeDocument/2006/relationships/notesSlide" Target="../notesSlides/notesSlide54.xml"></Relationship><Relationship Id="rId1" Type="http://schemas.openxmlformats.org/officeDocument/2006/relationships/slideLayout" Target="../slideLayouts/slideLayout12.xml"></Relationship></Relationships>
</file>

<file path=ppt/slides/_rels/slide55.xml.rels><?xml version="1.0" encoding="UTF-8"?>
<Relationships xmlns="http://schemas.openxmlformats.org/package/2006/relationships"><Relationship Id="rId3" Type="http://schemas.openxmlformats.org/officeDocument/2006/relationships/image" Target="../media/image51.png"></Relationship><Relationship Id="rId2" Type="http://schemas.openxmlformats.org/officeDocument/2006/relationships/notesSlide" Target="../notesSlides/notesSlide55.xml"></Relationship><Relationship Id="rId1" Type="http://schemas.openxmlformats.org/officeDocument/2006/relationships/slideLayout" Target="../slideLayouts/slideLayout12.xml"></Relationship></Relationships>
</file>

<file path=ppt/slides/_rels/slide56.xml.rels><?xml version="1.0" encoding="UTF-8"?>
<Relationships xmlns="http://schemas.openxmlformats.org/package/2006/relationships"><Relationship Id="rId3" Type="http://schemas.openxmlformats.org/officeDocument/2006/relationships/image" Target="../media/image52.png"></Relationship><Relationship Id="rId2" Type="http://schemas.openxmlformats.org/officeDocument/2006/relationships/notesSlide" Target="../notesSlides/notesSlide56.xml"></Relationship><Relationship Id="rId1" Type="http://schemas.openxmlformats.org/officeDocument/2006/relationships/slideLayout" Target="../slideLayouts/slideLayout12.xml"></Relationship></Relationships>
</file>

<file path=ppt/slides/_rels/slide57.xml.rels><?xml version="1.0" encoding="UTF-8"?>
<Relationships xmlns="http://schemas.openxmlformats.org/package/2006/relationships"><Relationship Id="rId3" Type="http://schemas.openxmlformats.org/officeDocument/2006/relationships/image" Target="../media/image53.png"></Relationship><Relationship Id="rId2" Type="http://schemas.openxmlformats.org/officeDocument/2006/relationships/notesSlide" Target="../notesSlides/notesSlide57.xml"></Relationship><Relationship Id="rId1" Type="http://schemas.openxmlformats.org/officeDocument/2006/relationships/slideLayout" Target="../slideLayouts/slideLayout12.xml"></Relationship></Relationships>
</file>

<file path=ppt/slides/_rels/slide58.xml.rels><?xml version="1.0" encoding="UTF-8"?>
<Relationships xmlns="http://schemas.openxmlformats.org/package/2006/relationships"><Relationship Id="rId3" Type="http://schemas.openxmlformats.org/officeDocument/2006/relationships/image" Target="../media/image54.png"></Relationship><Relationship Id="rId2" Type="http://schemas.openxmlformats.org/officeDocument/2006/relationships/notesSlide" Target="../notesSlides/notesSlide58.xml"></Relationship><Relationship Id="rId1" Type="http://schemas.openxmlformats.org/officeDocument/2006/relationships/slideLayout" Target="../slideLayouts/slideLayout12.xml"></Relationship></Relationships>
</file>

<file path=ppt/slides/_rels/slide59.xml.rels><?xml version="1.0" encoding="UTF-8"?>
<Relationships xmlns="http://schemas.openxmlformats.org/package/2006/relationships"><Relationship Id="rId3" Type="http://schemas.openxmlformats.org/officeDocument/2006/relationships/image" Target="../media/image55.png"></Relationship><Relationship Id="rId2" Type="http://schemas.openxmlformats.org/officeDocument/2006/relationships/notesSlide" Target="../notesSlides/notesSlide59.xml"></Relationship><Relationship Id="rId1" Type="http://schemas.openxmlformats.org/officeDocument/2006/relationships/slideLayout" Target="../slideLayouts/slideLayout12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12.xml"></Relationship></Relationships>
</file>

<file path=ppt/slides/_rels/slide60.xml.rels><?xml version="1.0" encoding="UTF-8"?>
<Relationships xmlns="http://schemas.openxmlformats.org/package/2006/relationships"><Relationship Id="rId3" Type="http://schemas.openxmlformats.org/officeDocument/2006/relationships/image" Target="../media/image56.png"></Relationship><Relationship Id="rId2" Type="http://schemas.openxmlformats.org/officeDocument/2006/relationships/notesSlide" Target="../notesSlides/notesSlide60.xml"></Relationship><Relationship Id="rId1" Type="http://schemas.openxmlformats.org/officeDocument/2006/relationships/slideLayout" Target="../slideLayouts/slideLayout12.xml"></Relationship></Relationships>
</file>

<file path=ppt/slides/_rels/slide61.xml.rels><?xml version="1.0" encoding="UTF-8"?>
<Relationships xmlns="http://schemas.openxmlformats.org/package/2006/relationships"><Relationship Id="rId3" Type="http://schemas.openxmlformats.org/officeDocument/2006/relationships/image" Target="../media/image57.png"></Relationship><Relationship Id="rId2" Type="http://schemas.openxmlformats.org/officeDocument/2006/relationships/notesSlide" Target="../notesSlides/notesSlide61.xml"></Relationship><Relationship Id="rId1" Type="http://schemas.openxmlformats.org/officeDocument/2006/relationships/slideLayout" Target="../slideLayouts/slideLayout12.xml"></Relationship></Relationships>
</file>

<file path=ppt/slides/_rels/slide62.xml.rels><?xml version="1.0" encoding="UTF-8"?>
<Relationships xmlns="http://schemas.openxmlformats.org/package/2006/relationships"><Relationship Id="rId3" Type="http://schemas.openxmlformats.org/officeDocument/2006/relationships/image" Target="../media/image58.png"></Relationship><Relationship Id="rId2" Type="http://schemas.openxmlformats.org/officeDocument/2006/relationships/notesSlide" Target="../notesSlides/notesSlide62.xml"></Relationship><Relationship Id="rId1" Type="http://schemas.openxmlformats.org/officeDocument/2006/relationships/slideLayout" Target="../slideLayouts/slideLayout12.xml"></Relationship></Relationships>
</file>

<file path=ppt/slides/_rels/slide63.xml.rels><?xml version="1.0" encoding="UTF-8"?>
<Relationships xmlns="http://schemas.openxmlformats.org/package/2006/relationships"><Relationship Id="rId3" Type="http://schemas.openxmlformats.org/officeDocument/2006/relationships/image" Target="../media/image59.png"></Relationship><Relationship Id="rId2" Type="http://schemas.openxmlformats.org/officeDocument/2006/relationships/notesSlide" Target="../notesSlides/notesSlide63.xml"></Relationship><Relationship Id="rId1" Type="http://schemas.openxmlformats.org/officeDocument/2006/relationships/slideLayout" Target="../slideLayouts/slideLayout12.xml"></Relationship></Relationships>
</file>

<file path=ppt/slides/_rels/slide64.xml.rels><?xml version="1.0" encoding="UTF-8"?>
<Relationships xmlns="http://schemas.openxmlformats.org/package/2006/relationships"><Relationship Id="rId3" Type="http://schemas.openxmlformats.org/officeDocument/2006/relationships/image" Target="../media/image60.png"></Relationship><Relationship Id="rId2" Type="http://schemas.openxmlformats.org/officeDocument/2006/relationships/notesSlide" Target="../notesSlides/notesSlide64.xml"></Relationship><Relationship Id="rId1" Type="http://schemas.openxmlformats.org/officeDocument/2006/relationships/slideLayout" Target="../slideLayouts/slideLayout12.xml"></Relationship></Relationships>
</file>

<file path=ppt/slides/_rels/slide65.xml.rels><?xml version="1.0" encoding="UTF-8"?>
<Relationships xmlns="http://schemas.openxmlformats.org/package/2006/relationships"><Relationship Id="rId3" Type="http://schemas.openxmlformats.org/officeDocument/2006/relationships/image" Target="../media/image61.png"></Relationship><Relationship Id="rId2" Type="http://schemas.openxmlformats.org/officeDocument/2006/relationships/notesSlide" Target="../notesSlides/notesSlide65.xml"></Relationship><Relationship Id="rId1" Type="http://schemas.openxmlformats.org/officeDocument/2006/relationships/slideLayout" Target="../slideLayouts/slideLayout12.xml"></Relationship></Relationships>
</file>

<file path=ppt/slides/_rels/slide66.xml.rels><?xml version="1.0" encoding="UTF-8"?>
<Relationships xmlns="http://schemas.openxmlformats.org/package/2006/relationships"><Relationship Id="rId3" Type="http://schemas.openxmlformats.org/officeDocument/2006/relationships/image" Target="../media/image62.png"></Relationship><Relationship Id="rId2" Type="http://schemas.openxmlformats.org/officeDocument/2006/relationships/notesSlide" Target="../notesSlides/notesSlide66.xml"></Relationship><Relationship Id="rId1" Type="http://schemas.openxmlformats.org/officeDocument/2006/relationships/slideLayout" Target="../slideLayouts/slideLayout12.xml"></Relationship></Relationships>
</file>

<file path=ppt/slides/_rels/slide67.xml.rels><?xml version="1.0" encoding="UTF-8"?>
<Relationships xmlns="http://schemas.openxmlformats.org/package/2006/relationships"><Relationship Id="rId3" Type="http://schemas.openxmlformats.org/officeDocument/2006/relationships/image" Target="../media/image63.png"></Relationship><Relationship Id="rId2" Type="http://schemas.openxmlformats.org/officeDocument/2006/relationships/notesSlide" Target="../notesSlides/notesSlide67.xml"></Relationship><Relationship Id="rId1" Type="http://schemas.openxmlformats.org/officeDocument/2006/relationships/slideLayout" Target="../slideLayouts/slideLayout12.xml"></Relationship></Relationships>
</file>

<file path=ppt/slides/_rels/slide68.xml.rels><?xml version="1.0" encoding="UTF-8"?>
<Relationships xmlns="http://schemas.openxmlformats.org/package/2006/relationships"><Relationship Id="rId3" Type="http://schemas.openxmlformats.org/officeDocument/2006/relationships/image" Target="../media/image64.png"></Relationship><Relationship Id="rId2" Type="http://schemas.openxmlformats.org/officeDocument/2006/relationships/notesSlide" Target="../notesSlides/notesSlide68.xml"></Relationship><Relationship Id="rId1" Type="http://schemas.openxmlformats.org/officeDocument/2006/relationships/slideLayout" Target="../slideLayouts/slideLayout12.xml"></Relationship></Relationships>
</file>

<file path=ppt/slides/_rels/slide69.xml.rels><?xml version="1.0" encoding="UTF-8"?>
<Relationships xmlns="http://schemas.openxmlformats.org/package/2006/relationships"><Relationship Id="rId3" Type="http://schemas.openxmlformats.org/officeDocument/2006/relationships/image" Target="../media/image65.png"></Relationship><Relationship Id="rId2" Type="http://schemas.openxmlformats.org/officeDocument/2006/relationships/notesSlide" Target="../notesSlides/notesSlide69.xml"></Relationship><Relationship Id="rId1" Type="http://schemas.openxmlformats.org/officeDocument/2006/relationships/slideLayout" Target="../slideLayouts/slideLayout12.xml"></Relationship><Relationship Id="rId4" Type="http://schemas.openxmlformats.org/officeDocument/2006/relationships/image" Target="../media/image66.png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12.xml"></Relationship></Relationships>
</file>

<file path=ppt/slides/_rels/slide70.xml.rels><?xml version="1.0" encoding="UTF-8"?>
<Relationships xmlns="http://schemas.openxmlformats.org/package/2006/relationships"><Relationship Id="rId3" Type="http://schemas.openxmlformats.org/officeDocument/2006/relationships/image" Target="../media/image67.png"></Relationship><Relationship Id="rId2" Type="http://schemas.openxmlformats.org/officeDocument/2006/relationships/notesSlide" Target="../notesSlides/notesSlide70.xml"></Relationship><Relationship Id="rId1" Type="http://schemas.openxmlformats.org/officeDocument/2006/relationships/slideLayout" Target="../slideLayouts/slideLayout12.xml"></Relationship></Relationships>
</file>

<file path=ppt/slides/_rels/slide71.xml.rels><?xml version="1.0" encoding="UTF-8"?>
<Relationships xmlns="http://schemas.openxmlformats.org/package/2006/relationships"><Relationship Id="rId3" Type="http://schemas.openxmlformats.org/officeDocument/2006/relationships/image" Target="../media/image68.png"></Relationship><Relationship Id="rId2" Type="http://schemas.openxmlformats.org/officeDocument/2006/relationships/notesSlide" Target="../notesSlides/notesSlide71.xml"></Relationship><Relationship Id="rId1" Type="http://schemas.openxmlformats.org/officeDocument/2006/relationships/slideLayout" Target="../slideLayouts/slideLayout12.xml"></Relationship></Relationships>
</file>

<file path=ppt/slides/_rels/slide72.xml.rels><?xml version="1.0" encoding="UTF-8"?>
<Relationships xmlns="http://schemas.openxmlformats.org/package/2006/relationships"><Relationship Id="rId3" Type="http://schemas.openxmlformats.org/officeDocument/2006/relationships/image" Target="../media/image69.png"></Relationship><Relationship Id="rId2" Type="http://schemas.openxmlformats.org/officeDocument/2006/relationships/notesSlide" Target="../notesSlides/notesSlide72.xml"></Relationship><Relationship Id="rId1" Type="http://schemas.openxmlformats.org/officeDocument/2006/relationships/slideLayout" Target="../slideLayouts/slideLayout12.xml"></Relationship></Relationships>
</file>

<file path=ppt/slides/_rels/slide73.xml.rels><?xml version="1.0" encoding="UTF-8"?>
<Relationships xmlns="http://schemas.openxmlformats.org/package/2006/relationships"><Relationship Id="rId3" Type="http://schemas.openxmlformats.org/officeDocument/2006/relationships/image" Target="../media/image70.png"></Relationship><Relationship Id="rId2" Type="http://schemas.openxmlformats.org/officeDocument/2006/relationships/notesSlide" Target="../notesSlides/notesSlide73.xml"></Relationship><Relationship Id="rId1" Type="http://schemas.openxmlformats.org/officeDocument/2006/relationships/slideLayout" Target="../slideLayouts/slideLayout12.xml"></Relationship></Relationships>
</file>

<file path=ppt/slides/_rels/slide74.xml.rels><?xml version="1.0" encoding="UTF-8"?>
<Relationships xmlns="http://schemas.openxmlformats.org/package/2006/relationships"><Relationship Id="rId3" Type="http://schemas.openxmlformats.org/officeDocument/2006/relationships/image" Target="../media/image71.png"></Relationship><Relationship Id="rId2" Type="http://schemas.openxmlformats.org/officeDocument/2006/relationships/notesSlide" Target="../notesSlides/notesSlide74.xml"></Relationship><Relationship Id="rId1" Type="http://schemas.openxmlformats.org/officeDocument/2006/relationships/slideLayout" Target="../slideLayouts/slideLayout12.xml"></Relationship></Relationships>
</file>

<file path=ppt/slides/_rels/slide75.xml.rels><?xml version="1.0" encoding="UTF-8"?>
<Relationships xmlns="http://schemas.openxmlformats.org/package/2006/relationships"><Relationship Id="rId3" Type="http://schemas.openxmlformats.org/officeDocument/2006/relationships/image" Target="../media/image72.png"></Relationship><Relationship Id="rId2" Type="http://schemas.openxmlformats.org/officeDocument/2006/relationships/notesSlide" Target="../notesSlides/notesSlide75.xml"></Relationship><Relationship Id="rId1" Type="http://schemas.openxmlformats.org/officeDocument/2006/relationships/slideLayout" Target="../slideLayouts/slideLayout12.xml"></Relationship></Relationships>
</file>

<file path=ppt/slides/_rels/slide76.xml.rels><?xml version="1.0" encoding="UTF-8"?>
<Relationships xmlns="http://schemas.openxmlformats.org/package/2006/relationships"><Relationship Id="rId3" Type="http://schemas.openxmlformats.org/officeDocument/2006/relationships/image" Target="../media/image73.png"></Relationship><Relationship Id="rId2" Type="http://schemas.openxmlformats.org/officeDocument/2006/relationships/notesSlide" Target="../notesSlides/notesSlide76.xml"></Relationship><Relationship Id="rId1" Type="http://schemas.openxmlformats.org/officeDocument/2006/relationships/slideLayout" Target="../slideLayouts/slideLayout12.xml"></Relationship></Relationships>
</file>

<file path=ppt/slides/_rels/slide77.xml.rels><?xml version="1.0" encoding="UTF-8"?>
<Relationships xmlns="http://schemas.openxmlformats.org/package/2006/relationships"><Relationship Id="rId3" Type="http://schemas.openxmlformats.org/officeDocument/2006/relationships/image" Target="../media/image74.png"></Relationship><Relationship Id="rId2" Type="http://schemas.openxmlformats.org/officeDocument/2006/relationships/notesSlide" Target="../notesSlides/notesSlide77.xml"></Relationship><Relationship Id="rId1" Type="http://schemas.openxmlformats.org/officeDocument/2006/relationships/slideLayout" Target="../slideLayouts/slideLayout12.xml"></Relationship></Relationships>
</file>

<file path=ppt/slides/_rels/slide78.xml.rels><?xml version="1.0" encoding="UTF-8"?>
<Relationships xmlns="http://schemas.openxmlformats.org/package/2006/relationships"><Relationship Id="rId3" Type="http://schemas.openxmlformats.org/officeDocument/2006/relationships/image" Target="../media/image75.png"></Relationship><Relationship Id="rId2" Type="http://schemas.openxmlformats.org/officeDocument/2006/relationships/notesSlide" Target="../notesSlides/notesSlide78.xml"></Relationship><Relationship Id="rId1" Type="http://schemas.openxmlformats.org/officeDocument/2006/relationships/slideLayout" Target="../slideLayouts/slideLayout12.xml"></Relationship></Relationships>
</file>

<file path=ppt/slides/_rels/slide79.xml.rels><?xml version="1.0" encoding="UTF-8"?>
<Relationships xmlns="http://schemas.openxmlformats.org/package/2006/relationships"><Relationship Id="rId3" Type="http://schemas.openxmlformats.org/officeDocument/2006/relationships/image" Target="../media/image76.png"></Relationship><Relationship Id="rId2" Type="http://schemas.openxmlformats.org/officeDocument/2006/relationships/notesSlide" Target="../notesSlides/notesSlide79.xml"></Relationship><Relationship Id="rId1" Type="http://schemas.openxmlformats.org/officeDocument/2006/relationships/slideLayout" Target="../slideLayouts/slideLayout1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12.xml"></Relationship></Relationships>
</file>

<file path=ppt/slides/_rels/slide80.xml.rels><?xml version="1.0" encoding="UTF-8"?>
<Relationships xmlns="http://schemas.openxmlformats.org/package/2006/relationships"><Relationship Id="rId3" Type="http://schemas.openxmlformats.org/officeDocument/2006/relationships/image" Target="../media/image77.png"></Relationship><Relationship Id="rId2" Type="http://schemas.openxmlformats.org/officeDocument/2006/relationships/notesSlide" Target="../notesSlides/notesSlide80.xml"></Relationship><Relationship Id="rId1" Type="http://schemas.openxmlformats.org/officeDocument/2006/relationships/slideLayout" Target="../slideLayouts/slideLayout12.xml"></Relationship></Relationships>
</file>

<file path=ppt/slides/_rels/slide81.xml.rels><?xml version="1.0" encoding="UTF-8"?>
<Relationships xmlns="http://schemas.openxmlformats.org/package/2006/relationships"><Relationship Id="rId3" Type="http://schemas.openxmlformats.org/officeDocument/2006/relationships/image" Target="../media/image78.png"></Relationship><Relationship Id="rId2" Type="http://schemas.openxmlformats.org/officeDocument/2006/relationships/notesSlide" Target="../notesSlides/notesSlide81.xml"></Relationship><Relationship Id="rId1" Type="http://schemas.openxmlformats.org/officeDocument/2006/relationships/slideLayout" Target="../slideLayouts/slideLayout12.xml"></Relationship></Relationships>
</file>

<file path=ppt/slides/_rels/slide82.xml.rels><?xml version="1.0" encoding="UTF-8"?>
<Relationships xmlns="http://schemas.openxmlformats.org/package/2006/relationships"><Relationship Id="rId3" Type="http://schemas.openxmlformats.org/officeDocument/2006/relationships/image" Target="../media/image79.png"></Relationship><Relationship Id="rId2" Type="http://schemas.openxmlformats.org/officeDocument/2006/relationships/notesSlide" Target="../notesSlides/notesSlide82.xml"></Relationship><Relationship Id="rId1" Type="http://schemas.openxmlformats.org/officeDocument/2006/relationships/slideLayout" Target="../slideLayouts/slideLayout12.xml"></Relationship></Relationships>
</file>

<file path=ppt/slides/_rels/slide83.xml.rels><?xml version="1.0" encoding="UTF-8"?>
<Relationships xmlns="http://schemas.openxmlformats.org/package/2006/relationships"><Relationship Id="rId3" Type="http://schemas.openxmlformats.org/officeDocument/2006/relationships/image" Target="../media/image80.png"></Relationship><Relationship Id="rId2" Type="http://schemas.openxmlformats.org/officeDocument/2006/relationships/notesSlide" Target="../notesSlides/notesSlide83.xml"></Relationship><Relationship Id="rId1" Type="http://schemas.openxmlformats.org/officeDocument/2006/relationships/slideLayout" Target="../slideLayouts/slideLayout12.xml"></Relationship></Relationships>
</file>

<file path=ppt/slides/_rels/slide84.xml.rels><?xml version="1.0" encoding="UTF-8"?>
<Relationships xmlns="http://schemas.openxmlformats.org/package/2006/relationships"><Relationship Id="rId3" Type="http://schemas.openxmlformats.org/officeDocument/2006/relationships/image" Target="../media/image81.png"></Relationship><Relationship Id="rId2" Type="http://schemas.openxmlformats.org/officeDocument/2006/relationships/notesSlide" Target="../notesSlides/notesSlide84.xml"></Relationship><Relationship Id="rId1" Type="http://schemas.openxmlformats.org/officeDocument/2006/relationships/slideLayout" Target="../slideLayouts/slideLayout12.xml"></Relationship></Relationships>
</file>

<file path=ppt/slides/_rels/slide85.xml.rels><?xml version="1.0" encoding="UTF-8"?>
<Relationships xmlns="http://schemas.openxmlformats.org/package/2006/relationships"><Relationship Id="rId3" Type="http://schemas.openxmlformats.org/officeDocument/2006/relationships/image" Target="../media/image82.png"></Relationship><Relationship Id="rId2" Type="http://schemas.openxmlformats.org/officeDocument/2006/relationships/notesSlide" Target="../notesSlides/notesSlide85.xml"></Relationship><Relationship Id="rId1" Type="http://schemas.openxmlformats.org/officeDocument/2006/relationships/slideLayout" Target="../slideLayouts/slideLayout12.xml"></Relationship></Relationships>
</file>

<file path=ppt/slides/_rels/slide86.xml.rels><?xml version="1.0" encoding="UTF-8"?>
<Relationships xmlns="http://schemas.openxmlformats.org/package/2006/relationships"><Relationship Id="rId3" Type="http://schemas.openxmlformats.org/officeDocument/2006/relationships/image" Target="../media/image83.png"></Relationship><Relationship Id="rId2" Type="http://schemas.openxmlformats.org/officeDocument/2006/relationships/notesSlide" Target="../notesSlides/notesSlide86.xml"></Relationship><Relationship Id="rId1" Type="http://schemas.openxmlformats.org/officeDocument/2006/relationships/slideLayout" Target="../slideLayouts/slideLayout12.xml"></Relationship></Relationships>
</file>

<file path=ppt/slides/_rels/slide87.xml.rels><?xml version="1.0" encoding="UTF-8"?>
<Relationships xmlns="http://schemas.openxmlformats.org/package/2006/relationships"><Relationship Id="rId3" Type="http://schemas.openxmlformats.org/officeDocument/2006/relationships/image" Target="../media/image84.png"></Relationship><Relationship Id="rId2" Type="http://schemas.openxmlformats.org/officeDocument/2006/relationships/notesSlide" Target="../notesSlides/notesSlide87.xml"></Relationship><Relationship Id="rId1" Type="http://schemas.openxmlformats.org/officeDocument/2006/relationships/slideLayout" Target="../slideLayouts/slideLayout12.xml"></Relationship></Relationships>
</file>

<file path=ppt/slides/_rels/slide88.xml.rels><?xml version="1.0" encoding="UTF-8"?>
<Relationships xmlns="http://schemas.openxmlformats.org/package/2006/relationships"><Relationship Id="rId3" Type="http://schemas.openxmlformats.org/officeDocument/2006/relationships/image" Target="../media/image85.png"></Relationship><Relationship Id="rId2" Type="http://schemas.openxmlformats.org/officeDocument/2006/relationships/notesSlide" Target="../notesSlides/notesSlide88.xml"></Relationship><Relationship Id="rId1" Type="http://schemas.openxmlformats.org/officeDocument/2006/relationships/slideLayout" Target="../slideLayouts/slideLayout12.xml"></Relationship></Relationships>
</file>

<file path=ppt/slides/_rels/slide89.xml.rels><?xml version="1.0" encoding="UTF-8"?>
<Relationships xmlns="http://schemas.openxmlformats.org/package/2006/relationships"><Relationship Id="rId3" Type="http://schemas.openxmlformats.org/officeDocument/2006/relationships/image" Target="../media/image86.png"></Relationship><Relationship Id="rId2" Type="http://schemas.openxmlformats.org/officeDocument/2006/relationships/notesSlide" Target="../notesSlides/notesSlide89.xml"></Relationship><Relationship Id="rId1" Type="http://schemas.openxmlformats.org/officeDocument/2006/relationships/slideLayout" Target="../slideLayouts/slideLayout1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8.png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12.xml"></Relationship></Relationships>
</file>

<file path=ppt/slides/_rels/slide90.xml.rels><?xml version="1.0" encoding="UTF-8"?>
<Relationships xmlns="http://schemas.openxmlformats.org/package/2006/relationships"><Relationship Id="rId3" Type="http://schemas.openxmlformats.org/officeDocument/2006/relationships/image" Target="../media/image87.png"></Relationship><Relationship Id="rId2" Type="http://schemas.openxmlformats.org/officeDocument/2006/relationships/notesSlide" Target="../notesSlides/notesSlide90.xml"></Relationship><Relationship Id="rId1" Type="http://schemas.openxmlformats.org/officeDocument/2006/relationships/slideLayout" Target="../slideLayouts/slideLayout12.xml"></Relationship></Relationships>
</file>

<file path=ppt/slides/_rels/slide91.xml.rels><?xml version="1.0" encoding="UTF-8"?>
<Relationships xmlns="http://schemas.openxmlformats.org/package/2006/relationships"><Relationship Id="rId3" Type="http://schemas.openxmlformats.org/officeDocument/2006/relationships/image" Target="../media/image88.png"></Relationship><Relationship Id="rId2" Type="http://schemas.openxmlformats.org/officeDocument/2006/relationships/notesSlide" Target="../notesSlides/notesSlide91.xml"></Relationship><Relationship Id="rId1" Type="http://schemas.openxmlformats.org/officeDocument/2006/relationships/slideLayout" Target="../slideLayouts/slideLayout12.xml"></Relationship></Relationships>
</file>

<file path=ppt/slides/_rels/slide92.xml.rels><?xml version="1.0" encoding="UTF-8"?>
<Relationships xmlns="http://schemas.openxmlformats.org/package/2006/relationships"><Relationship Id="rId3" Type="http://schemas.openxmlformats.org/officeDocument/2006/relationships/image" Target="../media/image89.png"></Relationship><Relationship Id="rId2" Type="http://schemas.openxmlformats.org/officeDocument/2006/relationships/notesSlide" Target="../notesSlides/notesSlide92.xml"></Relationship><Relationship Id="rId1" Type="http://schemas.openxmlformats.org/officeDocument/2006/relationships/slideLayout" Target="../slideLayouts/slideLayout12.xml"></Relationship></Relationships>
</file>

<file path=ppt/slides/_rels/slide93.xml.rels><?xml version="1.0" encoding="UTF-8"?>
<Relationships xmlns="http://schemas.openxmlformats.org/package/2006/relationships"><Relationship Id="rId3" Type="http://schemas.openxmlformats.org/officeDocument/2006/relationships/image" Target="../media/image90.png"></Relationship><Relationship Id="rId2" Type="http://schemas.openxmlformats.org/officeDocument/2006/relationships/notesSlide" Target="../notesSlides/notesSlide93.xml"></Relationship><Relationship Id="rId1" Type="http://schemas.openxmlformats.org/officeDocument/2006/relationships/slideLayout" Target="../slideLayouts/slideLayout12.xml"></Relationship></Relationships>
</file>

<file path=ppt/slides/_rels/slide94.xml.rels><?xml version="1.0" encoding="UTF-8"?>
<Relationships xmlns="http://schemas.openxmlformats.org/package/2006/relationships"><Relationship Id="rId3" Type="http://schemas.openxmlformats.org/officeDocument/2006/relationships/image" Target="../media/image91.png"></Relationship><Relationship Id="rId2" Type="http://schemas.openxmlformats.org/officeDocument/2006/relationships/notesSlide" Target="../notesSlides/notesSlide94.xml"></Relationship><Relationship Id="rId1" Type="http://schemas.openxmlformats.org/officeDocument/2006/relationships/slideLayout" Target="../slideLayouts/slideLayout12.xml"></Relationship></Relationships>
</file>

<file path=ppt/slides/_rels/slide95.xml.rels><?xml version="1.0" encoding="UTF-8"?>
<Relationships xmlns="http://schemas.openxmlformats.org/package/2006/relationships"><Relationship Id="rId3" Type="http://schemas.openxmlformats.org/officeDocument/2006/relationships/image" Target="../media/image92.png"></Relationship><Relationship Id="rId2" Type="http://schemas.openxmlformats.org/officeDocument/2006/relationships/notesSlide" Target="../notesSlides/notesSlide95.xml"></Relationship><Relationship Id="rId1" Type="http://schemas.openxmlformats.org/officeDocument/2006/relationships/slideLayout" Target="../slideLayouts/slideLayout12.xml"></Relationship></Relationships>
</file>

<file path=ppt/slides/_rels/slide96.xml.rels><?xml version="1.0" encoding="UTF-8"?>
<Relationships xmlns="http://schemas.openxmlformats.org/package/2006/relationships"><Relationship Id="rId3" Type="http://schemas.openxmlformats.org/officeDocument/2006/relationships/image" Target="../media/image93.png"></Relationship><Relationship Id="rId2" Type="http://schemas.openxmlformats.org/officeDocument/2006/relationships/notesSlide" Target="../notesSlides/notesSlide96.xml"></Relationship><Relationship Id="rId1" Type="http://schemas.openxmlformats.org/officeDocument/2006/relationships/slideLayout" Target="../slideLayouts/slideLayout12.xml"></Relationship></Relationships>
</file>

<file path=ppt/slides/_rels/slide97.xml.rels><?xml version="1.0" encoding="UTF-8"?>
<Relationships xmlns="http://schemas.openxmlformats.org/package/2006/relationships"><Relationship Id="rId3" Type="http://schemas.openxmlformats.org/officeDocument/2006/relationships/image" Target="../media/image94.png"></Relationship><Relationship Id="rId2" Type="http://schemas.openxmlformats.org/officeDocument/2006/relationships/notesSlide" Target="../notesSlides/notesSlide97.xml"></Relationship><Relationship Id="rId1" Type="http://schemas.openxmlformats.org/officeDocument/2006/relationships/slideLayout" Target="../slideLayouts/slideLayout12.xml"></Relationship></Relationships>
</file>

<file path=ppt/slides/_rels/slide98.xml.rels><?xml version="1.0" encoding="UTF-8"?>
<Relationships xmlns="http://schemas.openxmlformats.org/package/2006/relationships"><Relationship Id="rId3" Type="http://schemas.openxmlformats.org/officeDocument/2006/relationships/image" Target="../media/image95.png"></Relationship><Relationship Id="rId2" Type="http://schemas.openxmlformats.org/officeDocument/2006/relationships/notesSlide" Target="../notesSlides/notesSlide98.xml"></Relationship><Relationship Id="rId1" Type="http://schemas.openxmlformats.org/officeDocument/2006/relationships/slideLayout" Target="../slideLayouts/slideLayout12.xml"></Relationship></Relationships>
</file>

<file path=ppt/slides/_rels/slide99.xml.rels><?xml version="1.0" encoding="UTF-8"?>
<Relationships xmlns="http://schemas.openxmlformats.org/package/2006/relationships"><Relationship Id="rId3" Type="http://schemas.openxmlformats.org/officeDocument/2006/relationships/image" Target="../media/image96.png"></Relationship><Relationship Id="rId2" Type="http://schemas.openxmlformats.org/officeDocument/2006/relationships/notesSlide" Target="../notesSlides/notesSlide99.xml"></Relationship><Relationship Id="rId1" Type="http://schemas.openxmlformats.org/officeDocument/2006/relationships/slideLayout" Target="../slideLayouts/slideLayout1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Line 37"/>
          <p:cNvSpPr>
            <a:spLocks noChangeShapeType="1"/>
          </p:cNvSpPr>
          <p:nvPr/>
        </p:nvSpPr>
        <p:spPr bwMode="auto">
          <a:xfrm>
            <a:off x="4176347" y="1701406"/>
            <a:ext cx="4089889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51456" tIns="25729" rIns="51456" bIns="25729" anchor="ctr"/>
          <a:lstStyle/>
          <a:p>
            <a:endParaRPr lang="ko-KR" altLang="en-US"/>
          </a:p>
        </p:txBody>
      </p:sp>
      <p:sp>
        <p:nvSpPr>
          <p:cNvPr id="2087" name="Text Box 39"/>
          <p:cNvSpPr txBox="1">
            <a:spLocks noChangeArrowheads="1"/>
          </p:cNvSpPr>
          <p:nvPr/>
        </p:nvSpPr>
        <p:spPr bwMode="auto">
          <a:xfrm>
            <a:off x="4462097" y="2099777"/>
            <a:ext cx="3804138" cy="2520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1456" tIns="25729" rIns="51456" bIns="25729">
            <a:spAutoFit/>
          </a:bodyPr>
          <a:lstStyle/>
          <a:p>
            <a:pPr algn="r" defTabSz="765131">
              <a:spcBef>
                <a:spcPct val="50000"/>
              </a:spcBef>
            </a:pPr>
            <a:r>
              <a:rPr lang="en-US" altLang="ko-KR" sz="1300" dirty="0"/>
              <a:t>v1.0</a:t>
            </a:r>
          </a:p>
        </p:txBody>
      </p:sp>
      <p:graphicFrame>
        <p:nvGraphicFramePr>
          <p:cNvPr id="2186" name="Group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38279"/>
              </p:ext>
            </p:extLst>
          </p:nvPr>
        </p:nvGraphicFramePr>
        <p:xfrm>
          <a:off x="876300" y="3563113"/>
          <a:ext cx="7451482" cy="693578"/>
        </p:xfrm>
        <a:graphic>
          <a:graphicData uri="http://schemas.openxmlformats.org/drawingml/2006/table">
            <a:tbl>
              <a:tblPr/>
              <a:tblGrid>
                <a:gridCol w="1629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219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75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문서번호</a:t>
                      </a: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P-006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9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Do Project!(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초급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개발자를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위한 프로젝트 플랫폼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187" name="Group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887241"/>
              </p:ext>
            </p:extLst>
          </p:nvPr>
        </p:nvGraphicFramePr>
        <p:xfrm>
          <a:off x="876300" y="4470953"/>
          <a:ext cx="7451481" cy="1009417"/>
        </p:xfrm>
        <a:graphic>
          <a:graphicData uri="http://schemas.openxmlformats.org/drawingml/2006/table">
            <a:tbl>
              <a:tblPr/>
              <a:tblGrid>
                <a:gridCol w="17262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3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27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8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 성 자</a:t>
                      </a: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이 원 정</a:t>
                      </a: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  자</a:t>
                      </a: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2020-01-01</a:t>
                      </a: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검 토 자</a:t>
                      </a: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  자</a:t>
                      </a: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승 인 자</a:t>
                      </a: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  자</a:t>
                      </a: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184" name="Text Box 136"/>
          <p:cNvSpPr txBox="1">
            <a:spLocks noChangeArrowheads="1"/>
          </p:cNvSpPr>
          <p:nvPr/>
        </p:nvSpPr>
        <p:spPr bwMode="auto">
          <a:xfrm>
            <a:off x="3906715" y="1801396"/>
            <a:ext cx="4331677" cy="4190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1456" tIns="25729" rIns="51456" bIns="25729">
            <a:spAutoFit/>
          </a:bodyPr>
          <a:lstStyle/>
          <a:p>
            <a:pPr algn="r" defTabSz="765131">
              <a:spcBef>
                <a:spcPct val="50000"/>
              </a:spcBef>
            </a:pPr>
            <a:r>
              <a:rPr lang="en-US" altLang="ko-KR" sz="2300" b="1" dirty="0"/>
              <a:t>WIMS </a:t>
            </a:r>
            <a:r>
              <a:rPr lang="ko-KR" altLang="en-US" sz="2300" b="1" dirty="0"/>
              <a:t>스토리보드</a:t>
            </a:r>
            <a:endParaRPr lang="en-US" altLang="ko-KR" sz="2300" b="1" dirty="0"/>
          </a:p>
        </p:txBody>
      </p:sp>
    </p:spTree>
    <p:extLst>
      <p:ext uri="{BB962C8B-B14F-4D97-AF65-F5344CB8AC3E}">
        <p14:creationId xmlns:p14="http://schemas.microsoft.com/office/powerpoint/2010/main" val="89570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34690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#8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로그인을 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유저는 아이디와 비밀번호를 입력한다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또한 유저는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PW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를 찾을 수 있고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비회원인 유저는 회원가입을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63565FE-9DD5-4745-8B25-25D6D503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" y="1800225"/>
            <a:ext cx="6120000" cy="31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5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12054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#97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모집 완료 후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유저들에게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next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누르면 프로젝트가 시작이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DC0BC23-7D42-43A0-B8AD-A1286337A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800224"/>
            <a:ext cx="5814279" cy="34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838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16024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#98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프로젝트가 시작되기 전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유저들은 팀장을 뽑아야 하며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팀장을 뽑을 수 있는 기한이 제시 되어있다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만약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기한내에 팀장을 뽑지 않는 다면 프로젝트는 종료가 된다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A3791C9-8128-4069-9FE1-B7BA055BE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94368"/>
            <a:ext cx="5833330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166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61807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#99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팀장을 기한내에 선출하지 않았을 경우 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2B6E5E-B523-438D-AA50-4B23BB5F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806658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57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0324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#100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팀장을 뽑는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유저들은 팀원들을 선택한 후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투표 종료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누르게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D79EDDF-B2C4-4B66-9289-8D68AFBF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869548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284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44331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팀장 뽑기가 완료된 팀원에게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966B8B3-DA3D-4572-BB63-74C0AB749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81808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004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4638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#102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팀장이 같은 투표수로 당선이 될 경우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E3256E2-CF8C-4C48-A866-2751FEAF7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1989"/>
            <a:ext cx="5926734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37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89583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#103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팀장이 성공적으로 뽑히게 되면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C56C7EF-B2CA-43B5-BD84-1AC5A2DC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19113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27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44242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#104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팀장을 결정한 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프로젝트 모드를 선택해야 한다는 것을 알려주는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프로젝트 모드는 팀장만 선택이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8C610E0-0598-4641-97F4-B3861FE1E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22924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283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00559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#105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모드를 설정하는 단계에서 팀장을 제외한 팀원들에게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CA2843E-4F5F-4B34-95DE-02E548EFB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26734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976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25778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#106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팀장이 프로젝트 모드를 설정하는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셀렉트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박스로 모드를 선택할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모드마다 설명이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나타나있다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9AFD647-848F-471E-80EE-F0ABAEFA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19113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7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29675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#9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유저가 로그인을 하는 도중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아이디나 패스워드가 일치하지 않을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59D67F4-C039-4D79-B58C-3A02BC8C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" y="1800225"/>
            <a:ext cx="6120000" cy="31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3084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#107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모드를 선택했을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팀장에게 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89EC598-EDEF-494D-90FB-4CDFFFF7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800225"/>
            <a:ext cx="5814279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33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59171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#108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26204"/>
              </p:ext>
            </p:extLst>
          </p:nvPr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프로젝트 과제를 선택하는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업무일지와 회의록을 선택할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기간도 설정할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그 외의 과제들 또한 설정이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수행과제 또한 팀장만 설정이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54734F5-379A-4E92-A978-A9DE5D15D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794151"/>
            <a:ext cx="5846686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49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27789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#109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프로젝트 과제를 모두 선택했을 때 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60316EB-987A-48AB-B0B1-9E8E0E67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810468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318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76958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#110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팀장이 수행과제에 대한 알림을 설정하는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달력을 이용해 언제까지 제출을 할 것인가를 정한다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4E2CD1E-EE2C-4390-BEF7-2260BD1BC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41975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251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408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#111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알림 설정이 최종적으로 끝났을 경우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2846201-6CD6-4A21-A261-5431FD03C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" y="1800225"/>
            <a:ext cx="5850885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2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27222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#112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일정 선택이 끝났다는 것을 알려주는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082D355-4816-440F-A65B-916468712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02067"/>
            <a:ext cx="5681694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51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90520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#113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팀원들에게 프로젝트에 대한 일정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설정이 끝났음을 알려주는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팀원들은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‘next’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누르게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5BC9397-EACB-407D-A515-71322BA74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15303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82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41298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#114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팀원들이 프로젝트의 일정을 확인할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7B68884-1D8D-473A-BF34-F22AB869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" y="1800225"/>
            <a:ext cx="5934355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007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9735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#115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프로젝트에 대한 튜토리얼을 시작함을 알려주는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‘next’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누를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05783B4-7D2F-4C34-A69B-6BF096AB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800225"/>
            <a:ext cx="5837141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32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27720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#116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프로젝트에 대한 튜토리얼을 진행하는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노란색 글씨로 항목에 대한 설명이 이루어진다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7CC5CB-86D6-4B70-999B-841C4C89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5" y="1800225"/>
            <a:ext cx="5818089" cy="49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15313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유저가 아이디와 비밀번호를 찾을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0FCA6AC-928D-4349-869D-A09F36C34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00225"/>
            <a:ext cx="5295898" cy="29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877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#117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프로젝트에 대한 튜토리얼을 진행하는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노란색 글씨로 항목에 대한 설명이 이루어진다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145164" y="2204864"/>
            <a:ext cx="6824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A550BC7-427D-46FF-BC38-34B950C2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30544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883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12851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#118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프로젝트에 대한 튜토리얼을 진행하는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노란색 글씨로 항목에 대한 설명이 이루어진다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145164" y="2204864"/>
            <a:ext cx="6824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3DE90DA-E291-4C56-9703-6992F5C8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26734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840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56682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#119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프로젝트의 튜토리얼을 끝내게 되면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‘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시작하기＇ 버튼을 누르면 팀원들은 프로젝트를 시작할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145164" y="2204864"/>
            <a:ext cx="6824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E3136F3-AAAD-49D4-970D-CB6020CB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" y="1803055"/>
            <a:ext cx="5934355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486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98686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#120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프로젝트의 메인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타임라인이 공개 설정일 경우 팀원이 아닌 다른 유저가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145164" y="2204864"/>
            <a:ext cx="6824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767C924-15F8-4481-A66E-A243BC9F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41975" cy="48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605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45521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#121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프로젝트의 메인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타임라인이 비공개 설정일 경우 팀원이 아닌 다른 유저가 조회할 수 없다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145164" y="2204864"/>
            <a:ext cx="6824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A28DAE2-2533-4610-B810-52825641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19113" cy="49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994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17092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#122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메인 페이지에서는 프로젝트의 타임로그를 확인할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A985CB-484C-46AF-90F3-A33BAB7B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4" y="1800225"/>
            <a:ext cx="5982963" cy="48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567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1175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#123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메인 페이지에서 보여지는 타임라인이다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유저는 타임라인내의 정보를 검색할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BA8C413-23D9-4B05-93CF-3A83DC95A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4"/>
            <a:ext cx="5714090" cy="41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954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48347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#124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메인 페이지에서 보여지는 타임라인이다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타임라인 정보에 대해 수정할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45F4DD0-D183-45AF-974A-C00DABE2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816551" cy="37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31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7842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#125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타임라인에 올려진 자료에 대해 유저는 다운로드를 받을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6B12047-110A-486C-8B34-202A14F8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4"/>
            <a:ext cx="5691228" cy="37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351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76183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#126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프로젝트의 수생과제를 제출할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50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FB88625-7019-4E0A-9E49-D5E51AEDB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4"/>
          <a:stretch/>
        </p:blipFill>
        <p:spPr>
          <a:xfrm>
            <a:off x="142874" y="1800225"/>
            <a:ext cx="5934355" cy="472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4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9332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유저가 아이디를 찾을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유저는 이름과 주민번호를 입력해서 아이디를 찾는다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3B29D26-E7FC-41E5-BB68-B95D9F7D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00225"/>
            <a:ext cx="5360286" cy="31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7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90877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#127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양식 다운로드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누르면 보이는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유저는 해당 페이지에서 수행과제에 필요한 과제형식을 다운받을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44E5136-EB96-40C9-9886-E161DFC3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665515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294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43806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#128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제출하기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누르면 나타나는 팝업창이다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17571EF-DB20-4937-A67F-31D9CBDF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705753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22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19640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#129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유저가 등록한 수행과제의 기록을 볼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3F90EC9-0784-4A74-A1C2-CBBC7840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594973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410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79909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#130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유저가 등록한 수행과제의 기록의 항목을 선택할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19EB760-5230-4FCD-9C06-97831F7E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4"/>
            <a:ext cx="5744572" cy="35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927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739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#131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수행과제에 대한 댓글을 작성할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108D807-BEC9-4A63-B019-3DF0DD00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4"/>
            <a:ext cx="5706469" cy="35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878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80935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#132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수행과제를 수정할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수정하기＇버튼을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눌러 수정할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B6F0823-E6EE-46FC-9E82-968ED100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780707" cy="35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519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4559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#133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수정한 수행과제를 올릴 수 있는 팝업창이다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8FC4B79-DD46-4385-9E96-791D917E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844902" cy="350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228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82727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#134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팀장은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프로잭트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메인페이지의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달력에서 날짜를 눌러 팀의 일정과 오늘의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할일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을  정할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0DE3AC-B786-4A29-A60A-13598ABC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4"/>
            <a:ext cx="5748601" cy="45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6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8073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#135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달력에 등록한 일정을 수정하는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수정은 팀장만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964AB2-533F-48E7-84D5-9C6AE891E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719353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883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83156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#136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팀원을 제외한 유저들이 프로젝트 페이지에 방명록을 남길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486DB31-76CD-472C-8FE3-7A9589EFD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764653" cy="350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0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3935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아이디를 찾을 때 입력한 정보들이 일치하지 않을 때 나타나는 알림 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4FE3D62-6AE1-4875-83BD-4C988F78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97723"/>
            <a:ext cx="5576310" cy="32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81187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#137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방명록을 등록할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9F95D4F-098F-4B36-8A78-C4891D617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4"/>
            <a:ext cx="5736952" cy="37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006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13098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#138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메인 페이지에서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‘info’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눌렀을 경우 드롭 애니메이션으로 작동되는 안내창이다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창은 팀장들에게 나타나는 페이지이며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프로젝트 정보와 유저들에 대한 정보를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팀원들에 대한 퇴출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프로젝트 탈퇴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프로젝트 종료 및 팀 해제를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D259DF8-7F06-417E-86D2-9E9E1CB7A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7" y="1800225"/>
            <a:ext cx="6085034" cy="381795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2810994" y="4869160"/>
            <a:ext cx="6824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5742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026197"/>
              </p:ext>
            </p:extLst>
          </p:nvPr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17821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#139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 프로젝트 설명을 수정할 수 있는 페이지이며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수정은 팀장만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3EB58B3-5F7B-47DB-9A2A-B38625D56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54788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19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89165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#140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팀장이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퇴출하기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눌렀을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팀원을 선택하고 사유를 입력하여 퇴출을 시킬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0224A6-B0F8-4A0A-898E-CB2B6178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26734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610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33420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#141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팀원들에게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팀원에 대한 퇴출 투표가 이루어 지며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팀원들은 찬성과 반대를 선택할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16B87E2-1045-41AE-8130-33B953AA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30544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217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0126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#142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투표 페이지에서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‘cancel’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누를 경우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B69CAFC-806C-4F05-B80B-7AA8A4B49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926734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411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67942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#143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퇴출 투표결과를 알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25B5EC6-C7B4-485E-96DE-7B04C0DF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" y="1800225"/>
            <a:ext cx="5934355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202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34462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#144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퇴출당한 유저에게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357DC4-4B98-4E7F-B603-C580C906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16722"/>
            <a:ext cx="5738460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977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68113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#145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프로젝트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/>
              <a:t>프로젝트 </a:t>
            </a:r>
            <a:r>
              <a:rPr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프로젝트 도중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팀장인 유저가 나가게 될 때 나타나는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73737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0141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01546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#146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프로젝트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/>
              <a:t>프로젝트</a:t>
            </a:r>
            <a:r>
              <a:rPr lang="ko-KR" altLang="en-US" sz="1200" dirty="0"/>
              <a:t>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팀장인 유저가 프로젝트 방을 나가게 될 때 팀장을 위임할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225"/>
            <a:ext cx="5688013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052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#9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비밀번호와 아이디를 찾을 때 입력한 정보들이 일치할 때 아이디를 찾을 수 있는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3C8B5E1-CF4D-4DDB-8C15-592F360F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00225"/>
            <a:ext cx="5655938" cy="29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2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88207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#147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프로젝트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/>
              <a:t>프로젝트</a:t>
            </a:r>
            <a:r>
              <a:rPr lang="ko-KR" altLang="en-US" sz="1200" dirty="0"/>
              <a:t>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유저가 퇴출할 때 퇴출한 팀원 외에 보여지는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팝업창이다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유저들은 해당 유저가 왜 퇴출했는지에 대한 이유를 선택할 수 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0101"/>
            <a:ext cx="5697537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6623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9618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#148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프로젝트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/>
              <a:t>프로젝트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유저가 프로젝트를 나가게 될 때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경험치가 삭감되었다는 상태를 보여주는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26113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7331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2647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#149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프로젝트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프로젝트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프로젝트를 파하게 될 때 팀장에게 보여지는 알림 창이다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45163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2029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62083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#150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프로젝트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프로젝트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팀장이 프로젝트를 파한다는 결정을 했을 때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팀장을 제외한 유저들에게 방을 파함에 대한 투표가 이루어진다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225"/>
            <a:ext cx="5726113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2613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2041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#151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프로젝트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방 파하는 투표를 수행하였을 때 완료되었다는 것을 알려주는 알림 창이다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45163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1529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5070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#152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프로젝트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모든 유저들이 투표를 수행하였을 때 최종적인 결과를 보여주는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0225"/>
            <a:ext cx="5735637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3049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03875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#153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프로젝트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방이 삭제되었을 때 프로젝트 유저들에게 보여지는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방이 삭제되었기 때문에 각각의 유저들의 경험치가 삭감된다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225"/>
            <a:ext cx="5707063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4182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77320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#154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프로젝트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기한이 지나 투표가 취소되었을 때 나타나는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0225"/>
            <a:ext cx="5783263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372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62378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#155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팀원들에게 보여지는 프로젝트 정보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팀원들은 해당 페이지에서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프로젝트 탈퇴하기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눌러 탈퇴할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DC8B8CB-61A3-4A2A-A7C4-29D9FC644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810468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881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8024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#156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팀원들을 제외한 유저들에게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또한 프로젝트가 완료될 때에도 다음과 같은 페이지가  나타난다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DC8494F-7D94-4224-B1B9-A7A82E57F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821899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2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85256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비밀번호를 찾을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72FD198-A963-4870-844B-3DE51BA94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00224"/>
            <a:ext cx="5625456" cy="314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0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5870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#157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팀원들의 수가 최대인원을 채우지 못했을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팀장은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추가모집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눌러 팀원을 추가적으로 모집할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AEC6F4F-5A55-4419-9F53-AC7376B7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861928" cy="384843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7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5776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#158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추가모집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누르고 난 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확인창과 추가 모집할 때 보여줄 내용을 입력할 수 있는 팝업창이 나타나게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6E6A8C7-4A49-4A2E-ABFD-EC4B5B6C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1772"/>
            <a:ext cx="591911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043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65430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#159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팀원의 추가모집이 이루어질 때 모집중이라는 상태를 표시하게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팀장에게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A141912-667C-49BC-83EA-CDAA84A2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98" y="1800225"/>
            <a:ext cx="5911493" cy="382557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827584" y="2878690"/>
            <a:ext cx="64807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1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2210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#160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팀원의 추가모집이 이루어질 때 모집중이라는 상태를 표시하게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팀원에게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827584" y="2878690"/>
            <a:ext cx="64807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E13893E-5A01-4409-83C8-E6FA8AD05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" y="1794275"/>
            <a:ext cx="5937963" cy="40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5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72681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#161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추가 모집 공고를 본 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유저가 참가할 의사가 있다는 알람이 팀장에게 나타나게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21F018B-6A07-4BC6-B16C-55DA8234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6"/>
            <a:ext cx="5900062" cy="49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7217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38758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#162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프로젝트를 진행하며 팀원들이 볼 수 있는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4A06468-E5F3-41C7-BAE6-351EFC2A7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4"/>
            <a:ext cx="5736952" cy="44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83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8764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#163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완료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프로젝트가 성공적으로 끝났을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프로젝트가 끝나게 되면 유저들은 설문조사를 실행하거나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메인페이지로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이동하게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FF7E1F-18CC-4DF2-82D8-38D7B566F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4"/>
            <a:ext cx="5799178" cy="34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612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25610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#164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완료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설문조사를 안하고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메인페이지로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넘어갈 때 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설문조사를 수행하지 않았을 때 받는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패널티를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알려준다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11BE2B5-02BE-4B9F-BF0B-F58F31B2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4"/>
            <a:ext cx="5736952" cy="34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56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7146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#165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완료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프로젝트를 끝낸 유저가 수행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해야하는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설문조사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유저는 다른 팀원들에 대한 설문조사를 수행하게 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0225"/>
            <a:ext cx="5754687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26484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24783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#166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완료 </a:t>
            </a:r>
            <a:r>
              <a:rPr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팀원에 대한 수행평가를 수행하게 되었을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0225"/>
            <a:ext cx="5754687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225"/>
            <a:ext cx="5726113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456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14674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아이디를 성공적으로 찾았을 때 결과가 출력되는 창이다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800225"/>
            <a:ext cx="5814377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43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18475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#167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완료 </a:t>
            </a:r>
            <a:r>
              <a:rPr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설문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조사지의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항목을 다 작성하지 않았을 때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‘next’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눌렀을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경우 나타나는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225"/>
            <a:ext cx="5707063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6163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073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#168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완료 </a:t>
            </a:r>
            <a:r>
              <a:rPr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팀원평가를 모두 수행했을 경우 나타나는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만약 모드를 설정했을 경우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‘next‘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눌러 다음 설문조사 페이지로 넘어가게 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0225"/>
            <a:ext cx="5716587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964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3478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#169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</a:t>
            </a:r>
            <a:r>
              <a:rPr lang="ko-KR" altLang="en-US" sz="1200" u="sng" dirty="0" smtClean="0">
                <a:latin typeface="맑은 고딕" pitchFamily="50" charset="-127"/>
                <a:ea typeface="맑은 고딕" pitchFamily="50" charset="-127"/>
              </a:rPr>
              <a:t>완료 페이지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모드에 대한 기간의 적절성을 평가하는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00225"/>
            <a:ext cx="5745163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9195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02873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#170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</a:t>
            </a:r>
            <a:r>
              <a:rPr lang="ko-KR" altLang="en-US" sz="1200" u="sng" dirty="0" smtClean="0">
                <a:latin typeface="맑은 고딕" pitchFamily="50" charset="-127"/>
                <a:ea typeface="맑은 고딕" pitchFamily="50" charset="-127"/>
              </a:rPr>
              <a:t>완료 페이지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항목을 모두 작성하지 않았을 때에 나타나는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3563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6444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41891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#171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 진행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프로젝트의 수행이 완료되었을 때 프로젝트에 대란 평점이 나타나는 페이지다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또한 프로젝트를 수행한 유저가 받는 업적도 나타내어 준다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C31C69C-DF2F-44F9-AEA2-594AFD0A9F62}"/>
              </a:ext>
            </a:extLst>
          </p:cNvPr>
          <p:cNvSpPr/>
          <p:nvPr/>
        </p:nvSpPr>
        <p:spPr>
          <a:xfrm>
            <a:off x="251520" y="2852936"/>
            <a:ext cx="115212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13A5C5F-2C63-4495-ACBD-68B7F34B6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794342"/>
            <a:ext cx="5792448" cy="39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83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9343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#172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프로젝트를 나온 유저들에게 보여지는 알림 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0FDC42F-3B3C-46F7-AA63-0F8F04A36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10" y="1800225"/>
            <a:ext cx="5400000" cy="35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83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21667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#173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프로젝트를 나온 유저들에게 보여지는 알림 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0FDC42F-3B3C-46F7-AA63-0F8F04A36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10" y="1800225"/>
            <a:ext cx="5400000" cy="35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099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39240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#174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페이지에서 추가  모집 중 메뉴를 눌렀을 때 나오는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추가 모집 중 페이지는 진행중인 프로젝트에서 유저를 구하는 페이지이며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들어갈 수 있는 인원이 한정되어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때문에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몇 명이 들어갈 수 있는지 알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합류하기 버튼을 누를 경우 팀장에게 합류를 하기위한 의사를 전달이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81521F9-6A7D-45C4-9A2D-3FA82284D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61" y="1800225"/>
            <a:ext cx="5760000" cy="368262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>
            <a:off x="4752020" y="2502014"/>
            <a:ext cx="61206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26864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21190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#175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페이지에서 진행 중 메뉴를 누를 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>
            <a:off x="4752020" y="2502014"/>
            <a:ext cx="61206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900A1FC-D7E3-4E58-B0B7-6F06893B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9" y="1800225"/>
            <a:ext cx="5760000" cy="40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0322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88120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#176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페이지에서 완료메뉴를 눌렀을 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평가 기간이 활성화 되어있는 버튼이 있을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수행과제 리스트로 넘어간다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>
            <a:off x="4752020" y="2502014"/>
            <a:ext cx="61206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93E593F-C4D0-4101-B4A3-7F28C06F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00225"/>
            <a:ext cx="5760000" cy="408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9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37725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비밀번호를 찾는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유저는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와 주민등록번호를 입력하여 찾을 수 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07063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95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26553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#177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유저가 공모전주제를 선택하면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>
            <a:off x="4752020" y="2502014"/>
            <a:ext cx="61206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FA38732-C229-46FD-88AF-7A47435A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4" y="1800225"/>
            <a:ext cx="5465764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6028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59275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#178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주최자에게 공모전 승인 대기 중일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주최자는 수정이나 삭제를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>
            <a:off x="4752020" y="2502014"/>
            <a:ext cx="61206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FB922E-4066-411D-945F-1B95B2C8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795938"/>
            <a:ext cx="583239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900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95243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#179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주최자가 보는 공모전 모집 중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일때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>
            <a:off x="4752020" y="2502014"/>
            <a:ext cx="61206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FFCFB3E-B358-495D-B658-4D3962CEB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760000" cy="39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5314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3598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#180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주최자가 보는 공모전이 진행 중일 때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>
            <a:off x="4752020" y="2502014"/>
            <a:ext cx="61206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642798B-D2FB-4264-846E-F909982A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91" y="1800225"/>
            <a:ext cx="5760000" cy="39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66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5045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#181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주최자가 보는 공모전이 완료 될 때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공모전 주최자는 평가하기 버튼을 눌러 공모전들을 평가할 수 있다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24CDCE2-5561-4ECB-A9A1-87948A32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9" y="1800225"/>
            <a:ext cx="5760000" cy="394249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0473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18287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#182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유저가 공모전에 참여할 수 있는 조건이 충족되지 않을 때 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67C94BF-7BA4-4F95-9199-AC78FF8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3" y="1800225"/>
            <a:ext cx="54934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97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11360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#183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주제를 가진 프로젝트를 개설할 때 나타나는 팝업이다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개설자는 해당 팝업에 해당하는 정보들을 입력해야 만 개설이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985B11F-E914-4D48-8A31-C2944F25A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24" y="1800225"/>
            <a:ext cx="5483294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017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9592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#184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유저가 공모전 주제를 가진 프로젝트에 입장했을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개설자가 입력한 정보들과 대기중인 유저들을 확인할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대기중인 유저들은 유저들끼리 대화할 수 있는 대화창을 이용할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FE139FC-C246-4531-BAB8-1416B3C8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5" y="1800225"/>
            <a:ext cx="5760000" cy="33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8660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37809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#185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개설자가 보는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개설자는 프로젝트의 정보를 수정할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CBE03C6-8B52-42AC-83E0-9BD9399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18" y="1800225"/>
            <a:ext cx="5760000" cy="33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185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1899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#186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프로젝트를 수행하는 유저들이 프로젝트를 성공적으로 완료했을 때 볼 수 있는 알림 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FBFE258-C4D7-49EC-9F4B-A807F3D6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" y="1800225"/>
            <a:ext cx="5760000" cy="29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5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45251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비밀번호를 찾는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유저는 새로 설정한 비밀번호와 확인을 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597"/>
            <a:ext cx="5707063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6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82547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#187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자유게시판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자유게시판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자유 게시판 메뉴를 눌렀을 때 들어갈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셀렉트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박스의 항목으로 검색을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2092962-A685-4920-84C2-3F20A0C21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41" y="1800225"/>
            <a:ext cx="5258256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1913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57188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#188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자유게시판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자유게시판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자유게시판의 항목을 클릭하면 들어갈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유저가 작성한 글을 볼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다른 유저가 작성한 댓글 또한 조회가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</a:rPr>
              <a:t>또한 신고하기 버튼을 눌러 해당 </a:t>
            </a:r>
            <a:r>
              <a:rPr lang="ko-KR" altLang="en-US" sz="1200" dirty="0" err="1">
                <a:latin typeface="맑은 고딕" pitchFamily="50" charset="-127"/>
              </a:rPr>
              <a:t>게시글에</a:t>
            </a:r>
            <a:r>
              <a:rPr lang="ko-KR" altLang="en-US" sz="1200" dirty="0">
                <a:latin typeface="맑은 고딕" pitchFamily="50" charset="-127"/>
              </a:rPr>
              <a:t> 대해 신고할 수 있다</a:t>
            </a:r>
            <a:r>
              <a:rPr lang="en-US" altLang="ko-KR" sz="1200" dirty="0">
                <a:latin typeface="맑은 고딕" pitchFamily="50" charset="-127"/>
              </a:rPr>
              <a:t>.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3FDFDB-444F-43A1-95A1-3739257A8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41" y="1800226"/>
            <a:ext cx="5258256" cy="49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795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908577"/>
              </p:ext>
            </p:extLst>
          </p:nvPr>
        </p:nvGraphicFramePr>
        <p:xfrm>
          <a:off x="70767" y="347915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#189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u="sng" dirty="0">
                          <a:latin typeface="맑은 고딕" pitchFamily="50" charset="-127"/>
                          <a:ea typeface="+mn-ea"/>
                        </a:rPr>
                        <a:t>게시글 신고 페이지</a:t>
                      </a:r>
                      <a:endParaRPr lang="en-US" altLang="ko-KR" sz="1200" dirty="0">
                        <a:latin typeface="맑은 고딕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5862" y="1916832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게시글 신고 페이지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신고하기 버튼을 누르게 되면 나타나는 팝업창이다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유저는 사유를 선택할 수 있으며 신고에 대한 세부 내용을 입력하여 신고를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14EEE83-ADB6-4DDC-AFB2-530CA97F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1" y="1800225"/>
            <a:ext cx="5746948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3654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83944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#190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자유게시판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자유게시판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자유게시판의  목록을 누르면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상세 글과 댓글을 볼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댓글을 입력할 수 있는 창이 나타나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DDE3D24-AB86-47F5-8740-6835D046A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00225"/>
            <a:ext cx="5273497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538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9756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#191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자유게시판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자유게시판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자유게시판의 글을 작성하는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유저는 제목과 내용을 입력하여 게시물을 작성한다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EF3E189-526F-4655-AD21-CB4FE5A2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39" y="1800225"/>
            <a:ext cx="5273497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959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7237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#192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건의게시판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건의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건의 게시판의 목록을 눌렀을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셀렉트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박스의 항목으로 글을 조회할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건의 게시판의 글인 경우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비밀글의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여부를 나타내어 준다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B9F7763-024E-48DE-B755-788D6E05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00225"/>
            <a:ext cx="5243014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5786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8804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#193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건의게시판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건의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건의 게시판의 목록을 눌렀을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게시물의 상세 내용을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또한 해당 게시물을 작성한 유저만 수정과 삭제를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23C2AD7-604C-4C33-9D6A-3BA93539A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43" y="1800225"/>
            <a:ext cx="5250635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1853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9283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#194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건의게시판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건의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건의 게시판의 목록을 눌렀을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게시물의 댓글과 댓글 입력창이 보여진다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50843BA-4416-4223-BCA8-59AC284C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52" y="1800225"/>
            <a:ext cx="5250635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6158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86434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#195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건의게시판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건의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건의 게시판의 게시물을 작성하는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유저는 제목과 내용을 입력할 수 있으며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비밀글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여부를 설정할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2C8D697-3DC8-416A-8BB4-371B5131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00225"/>
            <a:ext cx="5296359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709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5637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#196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건의게시판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건의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건의 게시판의 게시물을 작성하는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유저는 제목과 내용을 입력할 수 있으며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비밀글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여부를 설정할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33F5E06-8BFA-41A1-86FF-ADA38B7EFFC0}"/>
              </a:ext>
            </a:extLst>
          </p:cNvPr>
          <p:cNvSpPr/>
          <p:nvPr/>
        </p:nvSpPr>
        <p:spPr>
          <a:xfrm>
            <a:off x="5004048" y="300925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7A3CA82-0A53-43B2-BB3D-6757476C0199}"/>
              </a:ext>
            </a:extLst>
          </p:cNvPr>
          <p:cNvSpPr/>
          <p:nvPr/>
        </p:nvSpPr>
        <p:spPr>
          <a:xfrm flipH="1">
            <a:off x="5076056" y="2122083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2C8D697-3DC8-416A-8BB4-371B5131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00225"/>
            <a:ext cx="5296359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6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Text Box 2"/>
          <p:cNvSpPr txBox="1">
            <a:spLocks noChangeArrowheads="1"/>
          </p:cNvSpPr>
          <p:nvPr/>
        </p:nvSpPr>
        <p:spPr bwMode="auto">
          <a:xfrm>
            <a:off x="2668466" y="887208"/>
            <a:ext cx="3807069" cy="313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1456" tIns="25729" rIns="51456" bIns="25729">
            <a:spAutoFit/>
          </a:bodyPr>
          <a:lstStyle/>
          <a:p>
            <a:pPr algn="ctr" defTabSz="765131">
              <a:spcBef>
                <a:spcPct val="50000"/>
              </a:spcBef>
            </a:pPr>
            <a:r>
              <a:rPr lang="ko-KR" altLang="en-US" sz="1700" b="1" dirty="0">
                <a:latin typeface="굴림체" pitchFamily="49" charset="-127"/>
                <a:ea typeface="굴림체" pitchFamily="49" charset="-127"/>
              </a:rPr>
              <a:t>개정 </a:t>
            </a:r>
            <a:r>
              <a:rPr lang="ko-KR" altLang="en-US" sz="1700" b="1" dirty="0" err="1">
                <a:latin typeface="굴림체" pitchFamily="49" charset="-127"/>
                <a:ea typeface="굴림체" pitchFamily="49" charset="-127"/>
              </a:rPr>
              <a:t>이력표</a:t>
            </a:r>
            <a:endParaRPr lang="ko-KR" altLang="en-US" sz="1700" b="1" dirty="0">
              <a:latin typeface="굴림체" pitchFamily="49" charset="-127"/>
              <a:ea typeface="굴림체" pitchFamily="49" charset="-127"/>
            </a:endParaRPr>
          </a:p>
        </p:txBody>
      </p:sp>
      <p:graphicFrame>
        <p:nvGraphicFramePr>
          <p:cNvPr id="558440" name="Group 13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151775"/>
              </p:ext>
            </p:extLst>
          </p:nvPr>
        </p:nvGraphicFramePr>
        <p:xfrm>
          <a:off x="844062" y="1683949"/>
          <a:ext cx="7515959" cy="2490214"/>
        </p:xfrm>
        <a:graphic>
          <a:graphicData uri="http://schemas.openxmlformats.org/drawingml/2006/table">
            <a:tbl>
              <a:tblPr/>
              <a:tblGrid>
                <a:gridCol w="13510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10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137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2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버전 번호</a:t>
                      </a: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개정 일자</a:t>
                      </a: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개정 내역 요약</a:t>
                      </a: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4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1.0</a:t>
                      </a: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2020-01-01</a:t>
                      </a: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최초작성</a:t>
                      </a: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1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1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1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94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12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49846" marR="49846" marT="25194" marB="251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94465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u="sng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비밀번호가 성공적으로 변경되었음을 알려주는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225"/>
            <a:ext cx="5697537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55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3356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#197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관리자가 보는 신고 당한 유저들의 목록을 볼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225"/>
            <a:ext cx="5716587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7053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2175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#198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관리자가 보는 공모전의 목록을 볼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225"/>
            <a:ext cx="5716587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0294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34069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#199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공모전의 상세정보를 조회할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0225"/>
            <a:ext cx="5754687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9993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56375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#200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공모전 승인 거부를 했을 때 나타나는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관리자는 사유를 적어 승인 거부를 할 수 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56" y="1800225"/>
            <a:ext cx="567690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3459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6034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신고 당한 유저의 목록을 조회할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26113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6601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32680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#202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u="sng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신고 당한 유저의 상세정보를 조회할 수 있는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kumimoji="0" lang="en-US" altLang="ko-KR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 페이지에서는 해당 신고자의 신고를 삭제할 수도 있고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패널티를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부여할 수 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5" y="1800224"/>
            <a:ext cx="5716587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1566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0072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#203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u="sng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관리자에게 </a:t>
            </a:r>
            <a:r>
              <a:rPr kumimoji="0"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패널티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부여 받은 유저들의 목록을 조회할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  <a:endParaRPr kumimoji="0"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225"/>
            <a:ext cx="56769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5632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24654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#204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u="sng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패널티를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부여 받은 유저의 상세 정보를 조회할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0225"/>
            <a:ext cx="5726113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910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2604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#205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u="sng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휴면 계정인 유저의 목록을 조회할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u="sng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92787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38156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08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#206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u="sng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관리자가 관리자 계정을 관리할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해당 페이지는 일반 관리자가 아닌 총 관리자만 접근할 수 있는 권한을 가진다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  <a:endParaRPr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u="sng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225"/>
            <a:ext cx="5726113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472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3043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로그인 한 유저가 신고를 당했을 경우 신고되어 계정정지가 되었음을 알려주는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45163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56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57386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#207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u="sng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총 관리자가 일반 유저들의 목록을 조회할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관리자는 목록의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관리자 설정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눌러 관리자로 설정할 수 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u="sng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26113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6490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95022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#208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u="sng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일반 유저의 정보를 조회할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 페이지에서도 관리자는 일반 유저를 관리자로 설정할 수 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07063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01053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6636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smtClean="0"/>
                        <a:t>#209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관리자 페이지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u="sng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관리자가 관리자계정을 관리할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관리자는 해당 페이지에서 관리자의 권한을 박탈시킬 수 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00225"/>
            <a:ext cx="5830887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030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90412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#19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휴면 계정으로 전환된 유저들이 비밀번호를 재설정할 수 있는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휴면계정인 유저는 비밀번호 재설정을 해야만 일반계정으로 전환할 수 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25"/>
            <a:ext cx="5707063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0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1213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로그인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ko-KR" altLang="en-US" sz="1200" u="sng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휴면계정에서 일반계정으로 성공적으로 전환되었음을 알려주는 페이지이다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0225"/>
            <a:ext cx="5745163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4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7647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페이지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로그인을 한 유저가 마이페이지 메뉴를 눌렀을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마이페이지의 메뉴는 마이 프로필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 프로젝트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 공모전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 게시물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 업적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마이기록이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 프로필은 개인정보 조회 및 수정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회원 탈퇴를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 프로젝트는 프로필 현황을 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 공모전에는 내가 제안한 공모전과 참여 중인 공모전을 볼 수 있으며 마이 게시물이는 작성한 게시물과 작성한 댓글 목록을 볼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수있다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 업적에는 내가 달성한 업적과 미달성인 업적을 볼 수 있고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전체 업적 또한 조회가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마이기록에서는 통계를 확인할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C75825D-586F-4824-BCFF-7B68D4F4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" y="1800225"/>
            <a:ext cx="6120000" cy="37764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5EA458E-A007-4799-9575-F5F80D13A73A}"/>
              </a:ext>
            </a:extLst>
          </p:cNvPr>
          <p:cNvSpPr/>
          <p:nvPr/>
        </p:nvSpPr>
        <p:spPr>
          <a:xfrm>
            <a:off x="4788024" y="1844824"/>
            <a:ext cx="576064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42868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 기록을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나타내주는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다른 유저들이 평가한 항목에 대한 평점에 대한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별점을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나타내 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내가 받은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별점은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전체 항목을 더한 통계와 평가한 사람의 수를 같이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6A95962-C2EA-4DC7-BF6C-AFF9215B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" y="1800225"/>
            <a:ext cx="6120000" cy="30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8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38403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마이 기록을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나타내주는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프로젝트와 공모전을 참여하며 해당하는 항목에 대한 횟수와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유저가 많이 사용한 기술을 조회할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오프라인으로 만난 지역 중 가장 많이 만났던 지역에 대한 정보를 나타낸다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8CF8981-193C-415E-B758-9F26BA6A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" y="1800225"/>
            <a:ext cx="6120000" cy="30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9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5492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업적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모두 달성한 업적을 나타내 주는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홈페이지에서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정해둔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업적을 하나씩 수행할 때마다 업적은 쌓이게 되며 그에 맞는 칭호를 얻을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8C5B2F-974D-47DE-BB57-F67D6727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1" y="1800225"/>
            <a:ext cx="6120000" cy="312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0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64263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업적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달성하지 못한 업적에 대해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나타내주는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7306499-02F4-4B3A-B748-DA20A19D7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5" y="1800225"/>
            <a:ext cx="6120000" cy="30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8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987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업적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전체 업적을 보여주는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다음의 페이지에서는 달성한 업적과 미달성한 업적을 모두 나타내어 준다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6C09785-BC81-4463-B977-7F185D33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" y="1800225"/>
            <a:ext cx="6120000" cy="36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7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409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#1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메인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049494"/>
              </p:ext>
            </p:extLst>
          </p:nvPr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메인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홈페이지의 첫 화면으로 홈페이지의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소개글이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또한 진행중인 프로젝트의 개수를 한눈에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볼 수 있도록 구성하였다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좌측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상단에는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가장 대표적인 메뉴인 프로젝트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공모전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게시판이 있으며 우측 상단에는 로그인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메뉴가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회원가입을 하지 않았을 시 회원가입을 할 수 있도록 구성을 하였다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D5D94B-D5B5-437B-850B-24B53631A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9"/>
          <a:stretch/>
        </p:blipFill>
        <p:spPr>
          <a:xfrm>
            <a:off x="35496" y="1800224"/>
            <a:ext cx="6120000" cy="38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3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58560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134940"/>
              </p:ext>
            </p:extLst>
          </p:nvPr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게시물 에서 해당 유저가 작성한 게시판의 게시물을 모두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select box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로 원하는 게시판을 선택하여 해당 게시판의 게시물을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3D64842-B78C-4A96-B0D5-C00F5A65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1" y="1800225"/>
            <a:ext cx="6120000" cy="312062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C2ECCECC-2F57-4A06-9B29-B97070824C0A}"/>
              </a:ext>
            </a:extLst>
          </p:cNvPr>
          <p:cNvSpPr/>
          <p:nvPr/>
        </p:nvSpPr>
        <p:spPr>
          <a:xfrm>
            <a:off x="1907704" y="2348880"/>
            <a:ext cx="720080" cy="387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43B04AD-3E97-4298-8FFD-549FD9C79CD1}"/>
              </a:ext>
            </a:extLst>
          </p:cNvPr>
          <p:cNvSpPr/>
          <p:nvPr/>
        </p:nvSpPr>
        <p:spPr>
          <a:xfrm>
            <a:off x="1043608" y="2348880"/>
            <a:ext cx="720080" cy="387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49A29D6-A8A8-4773-8C6B-1A72185F9906}"/>
              </a:ext>
            </a:extLst>
          </p:cNvPr>
          <p:cNvSpPr txBox="1"/>
          <p:nvPr/>
        </p:nvSpPr>
        <p:spPr>
          <a:xfrm>
            <a:off x="2428310" y="20373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53E69A8-9F27-4054-B375-27524709634F}"/>
              </a:ext>
            </a:extLst>
          </p:cNvPr>
          <p:cNvSpPr txBox="1"/>
          <p:nvPr/>
        </p:nvSpPr>
        <p:spPr>
          <a:xfrm>
            <a:off x="755576" y="2132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303206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90592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게시물 에서 해당 유저가 작성한 게시판의 댓글을 모두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select box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로 원하는 게시판을 선택하여 해당 게시판의 댓글을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3D64842-B78C-4A96-B0D5-C00F5A65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1" y="1800225"/>
            <a:ext cx="6120000" cy="312062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C2ECCECC-2F57-4A06-9B29-B97070824C0A}"/>
              </a:ext>
            </a:extLst>
          </p:cNvPr>
          <p:cNvSpPr/>
          <p:nvPr/>
        </p:nvSpPr>
        <p:spPr>
          <a:xfrm>
            <a:off x="2483768" y="2348880"/>
            <a:ext cx="720080" cy="387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43B04AD-3E97-4298-8FFD-549FD9C79CD1}"/>
              </a:ext>
            </a:extLst>
          </p:cNvPr>
          <p:cNvSpPr/>
          <p:nvPr/>
        </p:nvSpPr>
        <p:spPr>
          <a:xfrm>
            <a:off x="1043608" y="2348880"/>
            <a:ext cx="720080" cy="387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49A29D6-A8A8-4773-8C6B-1A72185F9906}"/>
              </a:ext>
            </a:extLst>
          </p:cNvPr>
          <p:cNvSpPr txBox="1"/>
          <p:nvPr/>
        </p:nvSpPr>
        <p:spPr>
          <a:xfrm>
            <a:off x="3004374" y="20373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53E69A8-9F27-4054-B375-27524709634F}"/>
              </a:ext>
            </a:extLst>
          </p:cNvPr>
          <p:cNvSpPr txBox="1"/>
          <p:nvPr/>
        </p:nvSpPr>
        <p:spPr>
          <a:xfrm>
            <a:off x="755576" y="2132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338367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2026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#29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공모전의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유저가 주최한 공모전의 정보들을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유저는 주최한 공모전의 상태에 따라 확인할 수 있는데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공모전의 상태는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대기중인 공모전과 모집중인 공모전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진행중인 공모전으로 나뉘어 진다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대기중인 공모전 항목에서는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관리자에 의해 승인이 되지 않았다면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미승인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표시로 확인할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4394FF0-6C7C-4C75-9293-BE7EA77D367A}"/>
              </a:ext>
            </a:extLst>
          </p:cNvPr>
          <p:cNvSpPr/>
          <p:nvPr/>
        </p:nvSpPr>
        <p:spPr>
          <a:xfrm>
            <a:off x="2555776" y="2403580"/>
            <a:ext cx="576064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27E4C2A-F106-42E6-A7B9-96824DBE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" y="1800225"/>
            <a:ext cx="6120000" cy="408430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18D53868-3122-4592-8F44-1AC8DF879238}"/>
              </a:ext>
            </a:extLst>
          </p:cNvPr>
          <p:cNvSpPr/>
          <p:nvPr/>
        </p:nvSpPr>
        <p:spPr>
          <a:xfrm>
            <a:off x="2699792" y="2808337"/>
            <a:ext cx="511931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45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84548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#30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공모전의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유저가 참여한 공모전의 정보들을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참여중인 공모전은 크게 진행중인 공모전과 대기중인 공모전으로 나뉘어서 조회가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4394FF0-6C7C-4C75-9293-BE7EA77D367A}"/>
              </a:ext>
            </a:extLst>
          </p:cNvPr>
          <p:cNvSpPr/>
          <p:nvPr/>
        </p:nvSpPr>
        <p:spPr>
          <a:xfrm>
            <a:off x="2555776" y="2403580"/>
            <a:ext cx="576064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18D53868-3122-4592-8F44-1AC8DF879238}"/>
              </a:ext>
            </a:extLst>
          </p:cNvPr>
          <p:cNvSpPr/>
          <p:nvPr/>
        </p:nvSpPr>
        <p:spPr>
          <a:xfrm>
            <a:off x="2699792" y="2808337"/>
            <a:ext cx="511931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AFC3D78-B4D6-41E7-B6D4-3740A7EA0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" y="1800225"/>
            <a:ext cx="6120000" cy="31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78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82351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#31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공모전의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유저가 완료한 공모전의 정보들을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68CD92-BF9F-4847-AF06-613707A9F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" y="1800225"/>
            <a:ext cx="6120000" cy="31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21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7274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#32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프로젝트의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진행중인 프로젝트의 정보를 나타낸다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8DCFBB5-1C9A-4424-9EBD-EBA827F1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" y="1800225"/>
            <a:ext cx="6120000" cy="31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2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71310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#33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프로젝트의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 또는 모집중인 프로젝트의 정보를 나타낸다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모집중인 프로젝트는 모두 모집 마감날짜를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D-DAY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로 표시하여 얼마큼의 기간이 남았는지 한눈에 확인할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B0E06A1-BC9C-426B-B623-33B6C9A59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1" y="1800225"/>
            <a:ext cx="6120000" cy="31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1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54849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#34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프로젝트의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완료한 프로젝트의 정보를 나타낸다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D5B76A6-CEE2-4072-84C5-8E04A40F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4" y="1800225"/>
            <a:ext cx="6120000" cy="309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6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75278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#35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프로젝트의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마이프로필을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조회할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페이지는 본인 확인을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해야하기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때문에 비밀번호 확인이 필요하다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88D39DF-55CC-4E24-BA2F-E66526248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" y="1988840"/>
            <a:ext cx="6120000" cy="31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4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20962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#36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프로젝트의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프로필을 조회할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회원가입을 할 때 입력했던 정보들을 모두 조회할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정보들에 대해 이름을 제외한 정보들의 수정이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닉네임을 수정할 때에는 중복확인을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하여야하며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비밀번호를 변경할 때에는 비밀번호 확인을 하도록 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A1D1971-5C0A-448A-943D-B09432B65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1" y="1700808"/>
            <a:ext cx="6120000" cy="38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7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1377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#2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메인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75501"/>
              </p:ext>
            </p:extLst>
          </p:nvPr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메인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홈페이지의 메인 화면에서 게시판 메뉴를 클릭하면 다음과 같이 드롭다운 메뉴로 게시판의 종류를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나타내준다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따라서 유저들은 드롭다운 메뉴를 통해 원하는 게시판을 이용할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EA50D04-A05B-48C5-A2B7-E2E910A75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6"/>
          <a:stretch/>
        </p:blipFill>
        <p:spPr>
          <a:xfrm>
            <a:off x="35496" y="1800224"/>
            <a:ext cx="6120000" cy="400423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F8F63346-DA72-4E2B-9024-8C45C14AAD64}"/>
              </a:ext>
            </a:extLst>
          </p:cNvPr>
          <p:cNvSpPr/>
          <p:nvPr/>
        </p:nvSpPr>
        <p:spPr>
          <a:xfrm>
            <a:off x="1331640" y="1844824"/>
            <a:ext cx="576064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0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1289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#37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프로젝트의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프로필을 조회할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회원가입을 할 때 입력했던 정보들을 모두 조회할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정보들에 대해 이름을 제외한 정보들의 수정이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07926FB-E5F4-4694-86B3-D763D6F22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1" y="1800225"/>
            <a:ext cx="6120000" cy="32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00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6676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#38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프로젝트의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프로필을 조회할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정보들을 수정을 할 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닉네임에 대한 중복확인을 하지 않을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758BD2-12E0-410D-85B6-83C57798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9" y="1800225"/>
            <a:ext cx="6120000" cy="317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11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96785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#39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프로젝트의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프로필을 조회할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정보들을 성공적으로 수정하였을 경우 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5E898F5-AEEE-40DF-BB22-A5AD4917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" y="1800225"/>
            <a:ext cx="6120000" cy="31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47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50148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#40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프로젝트의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회원탈퇴를 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회원 탈퇴를 하려면 본인 인증을 필요로 하기때문에 비밀번호를 입력해야 하며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일치 않을 경우 문구가 나타난다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F01BAF4-FC3B-41A2-870C-25D5F192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1" y="1800225"/>
            <a:ext cx="6120000" cy="30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87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4196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#41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마이 프로젝트의 메뉴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회원탈퇴를 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회원 탈퇴를 하기 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유저의 탈퇴 의사를 한번 더 확인하기 위해 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249F1C6-7461-4DF8-AEC9-57A61663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2" y="1800225"/>
            <a:ext cx="6120000" cy="31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8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95714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#42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마이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마이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해당 유저가 성공적으로 회원탈퇴를 했을 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3F8B916-4BCC-496E-96D2-F6F01A0F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" y="1800225"/>
            <a:ext cx="6120000" cy="31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15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20324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#43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공모전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유저가 공모전 메뉴를 눌렀을 때 보이는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공모전페이지에서의 상세페이지는 모집중인 페이지와 모집이 완료된 공모전을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또한 공모전 리스트에서 작성자 제목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내용의 항목들로 검색을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오른쪽 상단의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드롭메뉴는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해당 유저가 주최한 공모전과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참여하고 있는 공모전을 찾아볼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D6A48F6-0ED1-4DD2-9D07-1BE5D2079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4" y="1800225"/>
            <a:ext cx="6075800" cy="394491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80DF41CE-BC97-4EEB-8927-683B9F6FE810}"/>
              </a:ext>
            </a:extLst>
          </p:cNvPr>
          <p:cNvSpPr/>
          <p:nvPr/>
        </p:nvSpPr>
        <p:spPr>
          <a:xfrm>
            <a:off x="4427984" y="2996952"/>
            <a:ext cx="511931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3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19180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#44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공모전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드롭메뉴를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클릭했을 때 볼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유저가 주최한 공모전을 조회할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</a:rPr>
              <a:t> 주최한 공모전의 정보 또한 볼 수 있다</a:t>
            </a:r>
            <a:r>
              <a:rPr lang="en-US" altLang="ko-KR" sz="1200" dirty="0">
                <a:latin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대기중인 공모전과 모집중인 공모전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진행중인 공모전을 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80DF41CE-BC97-4EEB-8927-683B9F6FE810}"/>
              </a:ext>
            </a:extLst>
          </p:cNvPr>
          <p:cNvSpPr/>
          <p:nvPr/>
        </p:nvSpPr>
        <p:spPr>
          <a:xfrm>
            <a:off x="4427984" y="2996952"/>
            <a:ext cx="511931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E3F6ADE-67BD-4E49-81F5-ACCBD983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9" y="1800225"/>
            <a:ext cx="5760000" cy="477826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E583C1FF-B3BA-447A-B2D7-D79AD8589B80}"/>
              </a:ext>
            </a:extLst>
          </p:cNvPr>
          <p:cNvSpPr/>
          <p:nvPr/>
        </p:nvSpPr>
        <p:spPr>
          <a:xfrm>
            <a:off x="5068181" y="2736329"/>
            <a:ext cx="799963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996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8617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#45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공모전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드롭메뉴를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클릭했을 때 볼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유저가 주최한 공모전을 조회할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</a:rPr>
              <a:t> 주최한 공모전의 정보 또한 볼 수 있다</a:t>
            </a:r>
            <a:r>
              <a:rPr lang="en-US" altLang="ko-KR" sz="1200" dirty="0">
                <a:latin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대기중인 공모전과 모집중인 공모전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진행중인 공모전을 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80DF41CE-BC97-4EEB-8927-683B9F6FE810}"/>
              </a:ext>
            </a:extLst>
          </p:cNvPr>
          <p:cNvSpPr/>
          <p:nvPr/>
        </p:nvSpPr>
        <p:spPr>
          <a:xfrm>
            <a:off x="4427984" y="2996952"/>
            <a:ext cx="511931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E3F6ADE-67BD-4E49-81F5-ACCBD983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9" y="1800225"/>
            <a:ext cx="5760000" cy="477826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E583C1FF-B3BA-447A-B2D7-D79AD8589B80}"/>
              </a:ext>
            </a:extLst>
          </p:cNvPr>
          <p:cNvSpPr/>
          <p:nvPr/>
        </p:nvSpPr>
        <p:spPr>
          <a:xfrm>
            <a:off x="5068181" y="2736329"/>
            <a:ext cx="799963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23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17871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#46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공모전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드롭메뉴를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클릭했을 때 볼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유저가 주최한 공모전을 조회할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</a:rPr>
              <a:t> 주최한 공모전의 정보 또한 볼 수 있다</a:t>
            </a:r>
            <a:r>
              <a:rPr lang="en-US" altLang="ko-KR" sz="1200" dirty="0">
                <a:latin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대기중인 공모전과 모집중인 공모전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진행중인 공모전을 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80DF41CE-BC97-4EEB-8927-683B9F6FE810}"/>
              </a:ext>
            </a:extLst>
          </p:cNvPr>
          <p:cNvSpPr/>
          <p:nvPr/>
        </p:nvSpPr>
        <p:spPr>
          <a:xfrm>
            <a:off x="4427984" y="2996952"/>
            <a:ext cx="511931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E583C1FF-B3BA-447A-B2D7-D79AD8589B80}"/>
              </a:ext>
            </a:extLst>
          </p:cNvPr>
          <p:cNvSpPr/>
          <p:nvPr/>
        </p:nvSpPr>
        <p:spPr>
          <a:xfrm>
            <a:off x="5068181" y="2736329"/>
            <a:ext cx="799963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429C48B-7249-4AA0-98BC-3212B488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27" y="1800225"/>
            <a:ext cx="5715495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3416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#3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이용약관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이용약관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다음은 유저들이 회원가입을 하기전에 이용약관에 대해 안내를 하는 페이지이다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D47E108-BEF0-48AB-9E80-798B300E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26432"/>
            <a:ext cx="5962173" cy="26097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0685674-839D-4EDC-985A-4A03567BB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764"/>
          <a:stretch/>
        </p:blipFill>
        <p:spPr>
          <a:xfrm>
            <a:off x="179512" y="4136201"/>
            <a:ext cx="5962173" cy="23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82903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#47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공모전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해당 드롭 메뉴를 클릭했을 때 볼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유저가 주최한 공모전을 조회할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</a:rPr>
              <a:t> 주최한 공모전의 정보 또한 볼 수 있다</a:t>
            </a:r>
            <a:r>
              <a:rPr lang="en-US" altLang="ko-KR" sz="1200" dirty="0">
                <a:latin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대기중인 공모전과 모집중인 공모전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진행중인 공모전을 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80DF41CE-BC97-4EEB-8927-683B9F6FE810}"/>
              </a:ext>
            </a:extLst>
          </p:cNvPr>
          <p:cNvSpPr/>
          <p:nvPr/>
        </p:nvSpPr>
        <p:spPr>
          <a:xfrm>
            <a:off x="4427984" y="2996952"/>
            <a:ext cx="511931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E583C1FF-B3BA-447A-B2D7-D79AD8589B80}"/>
              </a:ext>
            </a:extLst>
          </p:cNvPr>
          <p:cNvSpPr/>
          <p:nvPr/>
        </p:nvSpPr>
        <p:spPr>
          <a:xfrm>
            <a:off x="5068181" y="2736329"/>
            <a:ext cx="799963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AB47D2B-8DC4-4B90-9D1D-C6C9D5E8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22" y="1800225"/>
            <a:ext cx="5760000" cy="41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0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0736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#48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공모전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해당 참여중인 드롭 메뉴를 클릭했을 때 볼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유저가 참여한 공모전을 조회할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</a:rPr>
              <a:t> 참여한 공모전의 정보 또한 볼 수 있다</a:t>
            </a:r>
            <a:r>
              <a:rPr lang="en-US" altLang="ko-KR" sz="1200" dirty="0">
                <a:latin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모집중인 공모전과 진행중인 공모전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완료한 공모전을 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5F45818-F7E7-42FA-ADCA-0476A3CA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74" y="1800225"/>
            <a:ext cx="571319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85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19839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#49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공모전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공모전을 주최할 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주최자는 해당 정보들을 입력하여 공모전을 주최한다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요구 기술은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버튼을 눌러 추가할 수 있으며 최대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개의 기술을 추가할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수상작 발표는 프로젝트 기간 이후로 설정이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체크 박스로 평가항목을 설정할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상금 또한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셀렉트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박스로 선택하여 설정할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1AA7AC2-44BA-41F4-A64A-B5E733817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58"/>
          <a:stretch/>
        </p:blipFill>
        <p:spPr>
          <a:xfrm>
            <a:off x="110170" y="1800224"/>
            <a:ext cx="5973998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28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74215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#50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공모전을 주최하는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페이지에서는 세부내용을 작성을 할 수 있으며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세부 내용을 표현하는 첨부파일을 올릴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또한 주최자는 결제정보를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입력해야하며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카드번호의 유효성 검사를 수행해야 공모전을 성공적으로 주최할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ADF8766-76BF-4546-A4B4-BBAC45E0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677392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82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6841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#51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공모전을 주최하는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페이지에서는 세부내용을 작성을 할 수 있으며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세부 내용을 표현하는 첨부파일을 올릴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또한 주최자는 결제정보를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입력해야하며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카드번호의 유효성 검사를 수행해야 공모전을 성공적으로 주최할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ADF8766-76BF-4546-A4B4-BBAC45E0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677392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04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7809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#52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게시판에서 대기중 메뉴를 눌렀을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대기중인 공모전의 목록들을 볼 수 있으며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셀렉트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박스의 항목으로 공모전 프로젝트를 검색할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5DC8881-814C-4AA7-BE5B-44B82CAB8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00224"/>
            <a:ext cx="5343320" cy="32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204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8180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#53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게시판에서 대기중 메뉴에서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대기중인 공모전 항목을 눌렀을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공모전 주최자가 입력한 정보를 볼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유저들은 댓글을 입력할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또한 유저들은 신고하기 버튼을 눌러 해당 게시물을 신고할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1EB43AE-93B2-4151-B954-118377B42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00225"/>
            <a:ext cx="5681305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95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44225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#54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게시판에서 모집중인 메뉴를 눌렀을 경우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AF39A23-EB11-4CE6-B917-6A0D8DB5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00224"/>
            <a:ext cx="5662254" cy="32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029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56425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#55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게시판에서 모집중인 메뉴에서 모집중인 공모전 게시물을 눌렀을 경우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주최자가 입력한 정보들을 확인할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공모전의 주제를 가진 프로젝트의 상태를 확인할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공모전 주최자는 공모전의 주제를 삭제를 할 수 있으나 수정은 불가능하다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24C464D-1572-485E-9166-42B1921FA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741882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3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3047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#56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게시판에서 진행중 메뉴를 눌렀을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97DB9C1-6FFB-4917-AD02-50F5AA0B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831476" cy="29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97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10586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#4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이용약관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66804"/>
              </p:ext>
            </p:extLst>
          </p:nvPr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이용약관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만약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유저들이 약관을 모두 동의하지 않는다면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다음과 안내문이 나타나며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모두 동의해야 회원가입이 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F56E47E-D56E-4134-92A9-C92344BA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9" y="1800225"/>
            <a:ext cx="6096298" cy="3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0852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#57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게시판에서 진행중 메뉴에서 게시물을 눌렀을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공모전의 정보와 어떤 팀으로 공모전이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진행중인지에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대한 정보를 확인할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1F4CED1-1715-49DF-98D7-2824E5722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" y="1805710"/>
            <a:ext cx="5941293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89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02350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#58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게시판에서 완료 메뉴를 눌렀을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420584A-1D39-4AE2-BA95-1FEDBF22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858148" cy="29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5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9818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#59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게시판에서 완료된 공모전 게시물을 눌렀을 때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완료된 공모전에 대해 주최자는 평가하기 버튼을 눌러 참여한 팀에 대해 평가를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C2AE37E-820C-4CED-A905-523D98CB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4681"/>
            <a:ext cx="585433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432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6757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#60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주최자가 공모전을 참여한 팀에 대한 평가를 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각각의 팀에 대해 점수를 부여할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메모를 남길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주최자는 각각의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팀에대한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정보를 입력하고 최종평가를 누르게 되면 평가는 끝나게 된다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5F48D71-348B-4BE9-933D-21AFDCB3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" y="1800225"/>
            <a:ext cx="5956021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10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751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#61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주최자가 공모전을 참여한 팀에 대한 최종 평가를 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이 페이지에서는 주최자가 남긴 메모가 입력되며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금액또한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처음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주회했을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때의 금액이 입력된다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주최자는 해당 정보를 모두 확인한 후 최종평가 완료를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누르게되면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공모전의 평가는 끝나게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2CD3BFC-CA63-48F3-935D-FCF546AF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870238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80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55035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#62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공모전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공모전 주최자에게 보여지는 팝업들이다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FD103C0-7AA9-44D8-995C-01AB00261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00225"/>
            <a:ext cx="5861958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95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7456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#63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질문 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질문 게시판 메뉴를 클릭했을 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셀렉트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박스로 검색할 수 있는 항목을 선택하여 검색할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홈페이지를 이용하는 모든 유저들이 게시물을 작성할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B0ACD08-4286-4C97-9545-8715832F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32" y="1800225"/>
            <a:ext cx="5707875" cy="312447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430BFFB4-0CBF-445C-930C-FE3526845965}"/>
              </a:ext>
            </a:extLst>
          </p:cNvPr>
          <p:cNvSpPr/>
          <p:nvPr/>
        </p:nvSpPr>
        <p:spPr>
          <a:xfrm>
            <a:off x="4139952" y="2420888"/>
            <a:ext cx="799963" cy="332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48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14278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#64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질문 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질문 게시판 메뉴를 클릭했을 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게시물을 작성한 작성자가 보이는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작성자만이 수정이나 삭제를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게시판에서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진한 회색으로 보이는 부분은 신고된 게시물을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블락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처리를 한 것으로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관리자만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8523424-D96E-44C1-946F-0D5F8D7B4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00225"/>
            <a:ext cx="5662151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68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67902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#65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질문 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질문 게시판 에서 목록을 입력했을 때 볼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작성자의 이름과 게시물 제목과 내용을 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해당 게시물을 작성한 유저만 수정과 삭제를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8C2D2AE-E101-4A62-8E15-52F884952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446"/>
          <a:stretch/>
        </p:blipFill>
        <p:spPr>
          <a:xfrm>
            <a:off x="347521" y="1800225"/>
            <a:ext cx="5639289" cy="36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520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8650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#66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질문 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질문 게시판 에서 목록을 입력했을 때 볼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질문게시판의 상세 페이지 밑에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있는답변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부분과 답변의 댓글 부분을 확인할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유저들은 답변 아래에 있는 작성하는 칸에 댓글을 달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또한 해당 댓글의 수정과 삭제는 해당 댓글의 작성자만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또한 신고하기 버튼을 눌러 해당 댓글에 대해 신고할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77B3155-482D-4C9F-8C9B-2E91E60BB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55" y="3244011"/>
            <a:ext cx="5952516" cy="3269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48855A8-0152-4861-A5AF-8FA300551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7" y="1708380"/>
            <a:ext cx="5353727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9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15928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#5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회원가입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회원가입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이용약관을 모두 동의한 유저들에게 보이는 페이지이다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지금 보이는 페이지에서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입력해야 할 항목은 아이디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닉네임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비밀번호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이름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주민등록번호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주소가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아이디와 닉네임은 중복확인을 하여 중복이 되지 않은 것을 사용해야 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kumimoji="0" lang="en-US" altLang="ko-KR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또한 주민번호도 유효성을 검사하여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입력하도록 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868AF67-8C51-4EF9-90E1-4F083F8F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4" y="1800225"/>
            <a:ext cx="6120000" cy="31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4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5479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#67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질문 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질문게시판의 게시물을 작성할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제목 내용을 입력할 수 있으며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파일을 첨부할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수정할 때에도 해당 페이지를 볼 수 있는데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수정할 시 답변의 이미 채택이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되어있다면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수정은 불가능하다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6FFD1C4-E2A3-43E3-A483-A1718B92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25" y="1803569"/>
            <a:ext cx="5639289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97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19350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#68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질문 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질문 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질문게시판의 답변을 작성할 수 있는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답변의 내용을 작성하여 등록할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게시판과 마찬가지로 파일을 첨부할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답변을 수정할 때 보여지는 페이지와 동일한데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답변이 질문게시판의 작성자에게 채택 받을 경우 답변에 대한 수정은 불가능하다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B11F81F-D2EA-4532-A75F-9A9C1143B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00225"/>
            <a:ext cx="5631668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47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00953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#69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정보 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정보 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정보 게시판 메뉴를 클릭했을 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셀렉트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박스에 있는 목록으로 검색을 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C12BE8C-0295-4428-B50C-182211E0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04" y="1800225"/>
            <a:ext cx="5654530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757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7385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#70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정보 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정보 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정보 게시판을 작성하는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제목과 내용을 입력할 수 있으며 파일도 첨부할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FDC78FF-D18F-44D9-8696-3196C7703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57" y="1800225"/>
            <a:ext cx="5677392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906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69354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#71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정보 게시판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정보 게시판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정보 게시판의 목록을 입력했을 때 보여주는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페이지에서는 제목과 내용을 볼 수 있으며 추천 수를 나타내어 준다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다른 유저들의 댓글과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대댓글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또한 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7C52642-4048-44D9-9268-FCF8C2A2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25" y="1800225"/>
            <a:ext cx="5639289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80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3920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#72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메뉴를 클릭했을 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모집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추가 모집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진행 중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완료한 프로젝트에 대해 볼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각각의 프로젝트에 대한 정보를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모집 중 정보에서는 프로젝트를 참여할 수 있는 레벨에 따라 입장할 수 있는 제한사항을 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EECA21D-C511-417C-A10B-795888EB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9" y="1800225"/>
            <a:ext cx="5760000" cy="377183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81DBC442-8668-496B-9CBE-4E96A475D51D}"/>
              </a:ext>
            </a:extLst>
          </p:cNvPr>
          <p:cNvSpPr/>
          <p:nvPr/>
        </p:nvSpPr>
        <p:spPr>
          <a:xfrm>
            <a:off x="3203848" y="4005064"/>
            <a:ext cx="57606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46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14140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#73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메뉴에서 모집중인 프로젝트를 눌렀을 경우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해당 유저가 참여할 수 있는 프로젝트의 수와 개설할 수 있는 프로젝트수가 해당 유저가 해당하는 프로젝트를 넘어설 경우 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참여할 수 있는 프로젝트의 수는 레벨마다 달라진다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CFCB88E-87CD-44CE-A556-E3BADF482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9" y="1800225"/>
            <a:ext cx="5760000" cy="368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89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49503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#74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메뉴에서 개설버튼을 눌렀을 때 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이전의 프로젝트에서 설문조사를 수행하지 않았을 경우 다음과 같은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보여진다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286D7A5-3C2C-456C-8597-29B70320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9" y="1800225"/>
            <a:ext cx="5760000" cy="36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51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2787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#75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모집 중에서 프로젝트를 선택한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유저가 선택한 프로젝트가 해당 유저에게 적합하지 않는 다면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알림창을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띄워 참여 불가능한 프로젝트임을 알려준다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835D2F5-CF69-496E-ACDB-B13544F7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00225"/>
            <a:ext cx="5400000" cy="34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59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7149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#76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에서 모집 중 페이지에서 개설 버튼을 눌렀을 경우 나타나는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개설자는 다음의 페이지에서 입력해야 하는 정보를 모두 입력해야 개설할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D454CA5-9E9B-4745-B941-12BC2C60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3" y="1800225"/>
            <a:ext cx="5869131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0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3537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#6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회원가입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회원가입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앞의 페이지와 마찬가지로 유저에게 보이는 회원가입 페이지이다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핸드폰 번호와 관심기술을 선택한다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관심기술은 최대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개까지 선택할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또한 계좌번호 항목은 선택 항목이며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이 항목을 입력해야만 공모전을 수행할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29AA1BF-00A6-46DC-8B35-D773CE79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4" y="1800225"/>
            <a:ext cx="6120000" cy="31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474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#77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프로젝트를 개설할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입력해야 하는 정보를 입력하지 않았을 때 나타나는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E9F6787-3BBB-42FB-B5A2-867F9F56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00225"/>
            <a:ext cx="5400000" cy="30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65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61832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#78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모집 중 페이지에서 유저가 원하는 프로젝트를 눌렀을 때 보이는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프로젝트를 참여한 유저는 개설자가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입력한 정보들을 볼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어떤 유저가 대기 중인지를 볼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또한 대기중인 유저들은 서로 대화를 나눌 수 있는 채팅창을 이용할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A229D86-E0CB-404B-A872-3A93F1E1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3" y="1800225"/>
            <a:ext cx="5400000" cy="310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435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9836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#79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유저 프로필의 오른쪽 정보 버튼을 누르면 팝업창으로 유저들의 정보를 조회할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6AD2AAF-632C-4820-8ED3-5779F396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00225"/>
            <a:ext cx="5400000" cy="310308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3923928" y="2204864"/>
            <a:ext cx="36004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25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960116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#80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개설자는 해당 버튼을 누를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개설한 프로젝트의 정보를 수정할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3923928" y="2204864"/>
            <a:ext cx="36004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17FF5CA-27E5-42FD-8A8C-3D1292592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00225"/>
            <a:ext cx="5400000" cy="30391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B9F158F-9FA2-4DF1-8A6E-5550154CCBD3}"/>
              </a:ext>
            </a:extLst>
          </p:cNvPr>
          <p:cNvSpPr/>
          <p:nvPr/>
        </p:nvSpPr>
        <p:spPr>
          <a:xfrm>
            <a:off x="2339752" y="2132856"/>
            <a:ext cx="36004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899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3934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#81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개설자는 대기 중인 유저가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명이상일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 중인 유저의 프로필에 퇴출버튼이 생성된다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70E5B3B-6A16-4FB7-8583-9BF08D7E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9" y="1800225"/>
            <a:ext cx="5400000" cy="310130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2195736" y="3933056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6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22406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#82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퇴출하기 버튼을 누르면 생성되는 팝업창이다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059CBCD-E572-4184-9CA0-CF994A5D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9" y="1800225"/>
            <a:ext cx="5400000" cy="32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165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67267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#83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퇴출하기 버튼을 누르면 생성되는 팝업창이다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</a:rPr>
              <a:t>개설자에게는 선택한 유저의 퇴출투표가 생성여부에 대해 확인한다</a:t>
            </a:r>
            <a:r>
              <a:rPr lang="en-US" altLang="ko-KR" sz="1200" dirty="0">
                <a:latin typeface="맑은 고딕" pitchFamily="50" charset="-127"/>
              </a:rPr>
              <a:t>.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4141C5B-E2C5-4B42-91F7-198B1B74F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3" y="1798181"/>
            <a:ext cx="5400000" cy="32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694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1361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#84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퇴출 투표에 동의를 한 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사유를 입력하는 팝업창이다</a:t>
            </a:r>
            <a:r>
              <a:rPr lang="en-US" altLang="ko-KR" sz="1200" dirty="0">
                <a:latin typeface="맑은 고딕" pitchFamily="50" charset="-127"/>
              </a:rPr>
              <a:t>.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293B333-DD1B-4CFF-8E2E-6683C608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3" y="1800225"/>
            <a:ext cx="5400000" cy="321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339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08509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#85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퇴출 투표가 성공적으로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만들어졌음을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알려주는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A118433-1260-4BF0-A9C9-B4EBA0E2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00225"/>
            <a:ext cx="5400000" cy="32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641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84914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#86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개설자를 제외한  유저들에게 보여지는 페이지이다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일반 유저들은 찬성과 반대로 선택할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사유도 작성할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AB60A3-9AC0-451D-A103-6CD49EC92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3" y="1800225"/>
            <a:ext cx="5400000" cy="30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9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56300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#7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회원가입 완료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회원가입 완료 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유저가 앞의 정보를 다 입력했을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회원가입이 완료가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이 페이지에서는 로그인을 할 수 있으며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메인 페이지로 갈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6DB3C46-7F77-498D-AC64-98EA7CBA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1" y="1800225"/>
            <a:ext cx="6120000" cy="31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032167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#87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퇴출당한 유저를 제외한 유저들에게 보여주는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알림창으로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퇴출이 성립되었음을 알려준다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8BFB6F5-50B1-4D63-9DE1-6F6A94B8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1" y="1800225"/>
            <a:ext cx="5400000" cy="30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848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226829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#88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</a:rPr>
              <a:t>퇴출당한 유저를 제외한 유저들에게 보여주는 </a:t>
            </a:r>
            <a:r>
              <a:rPr lang="ko-KR" altLang="en-US" sz="1200" dirty="0" err="1">
                <a:latin typeface="맑은 고딕" pitchFamily="50" charset="-127"/>
              </a:rPr>
              <a:t>알림창으로</a:t>
            </a:r>
            <a:r>
              <a:rPr lang="en-US" altLang="ko-KR" sz="1200" dirty="0">
                <a:latin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</a:rPr>
              <a:t>퇴출이 성립되지 않았음을 알려준다</a:t>
            </a:r>
            <a:r>
              <a:rPr lang="en-US" altLang="ko-KR" sz="1200" dirty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FE2889E-ED50-4983-88AE-3F13E176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2" y="1800225"/>
            <a:ext cx="5400000" cy="30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017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3872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#89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</a:rPr>
              <a:t>개설자가 모집중인 페이지를 수정할 수 있는 페이지이다</a:t>
            </a:r>
            <a:r>
              <a:rPr lang="en-US" altLang="ko-KR" sz="1200" dirty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C69851D-3688-4C05-8052-54F83B18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9" y="1800225"/>
            <a:ext cx="5400000" cy="30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125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793768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#90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</a:rPr>
              <a:t>개설자가 수정할 때</a:t>
            </a:r>
            <a:r>
              <a:rPr lang="en-US" altLang="ko-KR" sz="1200" dirty="0">
                <a:latin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</a:rPr>
              <a:t>수정하고자 하는 정보가 대기중인 유저의 정보와 적합하지 않을 경우 나타나는 알림 창이다</a:t>
            </a:r>
            <a:r>
              <a:rPr lang="en-US" altLang="ko-KR" sz="1200" dirty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4B1AD53-8F9A-4956-8DE7-746753055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3" y="1800225"/>
            <a:ext cx="5400000" cy="301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05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917295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#91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개설자가 모집중인 페이지를 성공적으로 수정을 하였을 경우 나타나는 팝업창이다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CDE24E7-CDEB-4812-A36D-30276794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8" y="1800225"/>
            <a:ext cx="5400000" cy="303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09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6225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#92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모집 중인 프로젝트의 정보가 수정되었을 경우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대기중인 유저들에게 정보가 수정되었음을 알려주는 알림 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40967EB-AF90-4A77-868B-0492D8E6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07" y="1800225"/>
            <a:ext cx="5400000" cy="30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574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77622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#93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14438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모집 중인 프로젝트에서 프로젝트 나가기 버튼을 눌렀을 때 나타나는 알림 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D65E956-655D-4B42-994D-76439CC3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9" y="1800225"/>
            <a:ext cx="5400000" cy="319003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5004048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230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07763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#94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052573"/>
              </p:ext>
            </p:extLst>
          </p:nvPr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모집 중인 프로젝트에서 개설자가 프로젝트 나가기 버튼을 눌렀을 때 나타나는 알림 창이다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개설자는 다른 유저들에게 개설자를 양도해야만 프로젝트에서 나갈 수 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997FA0A-72F7-4468-B5AF-7A76BA656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28" y="1800225"/>
            <a:ext cx="5400000" cy="318625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478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41674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#95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프로젝트 나가기를 선택한 개설자에게 다음과 같은 팝업창이 나타난다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개설자는 대기중인 유저를 선택해서 양도하기 버튼을 눌러서 양도를 한 후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프로젝트를 나가게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59D3BB9-4F51-4FCD-A1FA-E70E639C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9" y="1800225"/>
            <a:ext cx="5400000" cy="31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434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30261"/>
              </p:ext>
            </p:extLst>
          </p:nvPr>
        </p:nvGraphicFramePr>
        <p:xfrm>
          <a:off x="71405" y="231308"/>
          <a:ext cx="9001189" cy="8229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0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363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4064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3200" baseline="0" dirty="0"/>
                    </a:p>
                  </a:txBody>
                  <a:tcPr anchor="ctr"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초보 개발자를 위한 플랫폼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#96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이원정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최종수정일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2020-01-01</a:t>
                      </a:r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52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주제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가이드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페이지명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프로젝트 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8" y="1268760"/>
          <a:ext cx="9001156" cy="5500741"/>
        </p:xfrm>
        <a:graphic>
          <a:graphicData uri="http://schemas.openxmlformats.org/drawingml/2006/table">
            <a:tbl>
              <a:tblPr/>
              <a:tblGrid>
                <a:gridCol w="6143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5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09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</a:t>
                      </a:r>
                      <a:r>
                        <a:rPr lang="ko-KR" altLang="en-US" sz="1200" b="0" dirty="0"/>
                        <a:t>화면구성</a:t>
                      </a:r>
                      <a:r>
                        <a:rPr lang="en-US" altLang="ko-KR" sz="1200" b="0" dirty="0"/>
                        <a:t>]</a:t>
                      </a:r>
                      <a:endParaRPr lang="ko-KR" altLang="en-US" sz="1200" b="0" dirty="0"/>
                    </a:p>
                  </a:txBody>
                  <a:tcPr>
                    <a:lnL w="6350" cmpd="sng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화면설명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mpd="sng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9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20" name="TextBox 31"/>
          <p:cNvSpPr txBox="1">
            <a:spLocks noChangeArrowheads="1"/>
          </p:cNvSpPr>
          <p:nvPr/>
        </p:nvSpPr>
        <p:spPr bwMode="auto">
          <a:xfrm>
            <a:off x="6286500" y="1800225"/>
            <a:ext cx="27146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▣ 프로젝트</a:t>
            </a:r>
            <a:r>
              <a:rPr lang="ko-KR" altLang="en-US" sz="1200" u="sng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u="sng" dirty="0">
                <a:latin typeface="맑은 고딕" pitchFamily="50" charset="-127"/>
                <a:ea typeface="맑은 고딕" pitchFamily="50" charset="-127"/>
              </a:rPr>
              <a:t>페이지</a:t>
            </a:r>
            <a:endParaRPr kumimoji="0" lang="en-US" altLang="ko-KR" sz="1200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양도하기를 누른 개설자에게 다음과 같은 알림 창이 나타나게 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7AA3F20-C751-4F32-87EE-831D0BEB7D9B}"/>
              </a:ext>
            </a:extLst>
          </p:cNvPr>
          <p:cNvSpPr/>
          <p:nvPr/>
        </p:nvSpPr>
        <p:spPr>
          <a:xfrm>
            <a:off x="4932040" y="4437112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C332547-8EFD-408D-A6F9-6227699C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00225"/>
            <a:ext cx="5400000" cy="31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9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khclass</Company>
  <DocSecurity>0</DocSecurity>
  <HyperlinksChanged>false</HyperlinksChanged>
  <Lines>0</Lines>
  <LinksUpToDate>false</LinksUpToDate>
  <Pages>212</Pages>
  <Paragraphs>3956</Paragraphs>
  <Words>10115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skpark</dc:creator>
  <cp:lastModifiedBy>승현 정</cp:lastModifiedBy>
  <dc:title>슬라이드 1</dc:title>
  <dcterms:modified xsi:type="dcterms:W3CDTF">2020-01-10T00:10:13Z</dcterms:modified>
</cp:coreProperties>
</file>